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5"/>
  </p:notesMasterIdLst>
  <p:sldIdLst>
    <p:sldId id="264" r:id="rId2"/>
    <p:sldId id="303" r:id="rId3"/>
    <p:sldId id="297" r:id="rId4"/>
    <p:sldId id="319" r:id="rId5"/>
    <p:sldId id="314" r:id="rId6"/>
    <p:sldId id="317" r:id="rId7"/>
    <p:sldId id="316" r:id="rId8"/>
    <p:sldId id="315" r:id="rId9"/>
    <p:sldId id="305" r:id="rId10"/>
    <p:sldId id="313" r:id="rId11"/>
    <p:sldId id="312" r:id="rId12"/>
    <p:sldId id="300" r:id="rId13"/>
    <p:sldId id="306" r:id="rId14"/>
    <p:sldId id="308" r:id="rId15"/>
    <p:sldId id="304" r:id="rId16"/>
    <p:sldId id="311" r:id="rId17"/>
    <p:sldId id="309" r:id="rId18"/>
    <p:sldId id="318" r:id="rId19"/>
    <p:sldId id="265" r:id="rId20"/>
    <p:sldId id="263" r:id="rId21"/>
    <p:sldId id="296" r:id="rId22"/>
    <p:sldId id="257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DC43F"/>
    <a:srgbClr val="E6CDAA"/>
    <a:srgbClr val="BF9B73"/>
    <a:srgbClr val="5E5E5E"/>
    <a:srgbClr val="D8D9DE"/>
    <a:srgbClr val="B29168"/>
    <a:srgbClr val="72BA3B"/>
    <a:srgbClr val="92B100"/>
    <a:srgbClr val="DCE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2CA71-74D9-44C6-93B1-1051AD6C590A}" v="648" dt="2025-11-10T07:51:59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24" autoAdjust="0"/>
    <p:restoredTop sz="93404" autoAdjust="0"/>
  </p:normalViewPr>
  <p:slideViewPr>
    <p:cSldViewPr snapToGrid="0">
      <p:cViewPr>
        <p:scale>
          <a:sx n="62" d="100"/>
          <a:sy n="62" d="100"/>
        </p:scale>
        <p:origin x="950" y="7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Marcus Morya Pisfil Muñoz" userId="7b1fa31f-8a33-4ec6-9f4b-8a8e857208e3" providerId="ADAL" clId="{2D8565B8-4952-4C01-9DA8-B81E2D5C485B}"/>
    <pc:docChg chg="undo custSel addSld delSld modSld sldOrd">
      <pc:chgData name="Maximiliano Marcus Morya Pisfil Muñoz" userId="7b1fa31f-8a33-4ec6-9f4b-8a8e857208e3" providerId="ADAL" clId="{2D8565B8-4952-4C01-9DA8-B81E2D5C485B}" dt="2025-11-10T07:51:59.821" v="12951"/>
      <pc:docMkLst>
        <pc:docMk/>
      </pc:docMkLst>
      <pc:sldChg chg="modTransition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187202129" sldId="257"/>
        </pc:sldMkLst>
      </pc:sldChg>
      <pc:sldChg chg="del">
        <pc:chgData name="Maximiliano Marcus Morya Pisfil Muñoz" userId="7b1fa31f-8a33-4ec6-9f4b-8a8e857208e3" providerId="ADAL" clId="{2D8565B8-4952-4C01-9DA8-B81E2D5C485B}" dt="2025-11-10T04:29:53.595" v="5386" actId="47"/>
        <pc:sldMkLst>
          <pc:docMk/>
          <pc:sldMk cId="1570524015" sldId="259"/>
        </pc:sldMkLst>
      </pc:sldChg>
      <pc:sldChg chg="modTransition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3823572001" sldId="261"/>
        </pc:sldMkLst>
      </pc:sldChg>
      <pc:sldChg chg="delSp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718437320" sldId="263"/>
        </pc:sldMkLst>
        <pc:picChg chg="del">
          <ac:chgData name="Maximiliano Marcus Morya Pisfil Muñoz" userId="7b1fa31f-8a33-4ec6-9f4b-8a8e857208e3" providerId="ADAL" clId="{2D8565B8-4952-4C01-9DA8-B81E2D5C485B}" dt="2025-11-10T06:38:50.662" v="12492"/>
          <ac:picMkLst>
            <pc:docMk/>
            <pc:sldMk cId="2718437320" sldId="263"/>
            <ac:picMk id="18" creationId="{CF33DCD0-663F-26EF-92EC-ECC6EBD13C8B}"/>
          </ac:picMkLst>
        </pc:picChg>
      </pc:sldChg>
      <pc:sldChg chg="addSp delSp modSp mod modTransition delAnim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1744980090" sldId="264"/>
        </pc:sldMkLst>
        <pc:spChg chg="mod">
          <ac:chgData name="Maximiliano Marcus Morya Pisfil Muñoz" userId="7b1fa31f-8a33-4ec6-9f4b-8a8e857208e3" providerId="ADAL" clId="{2D8565B8-4952-4C01-9DA8-B81E2D5C485B}" dt="2025-11-10T06:38:20.044" v="12490" actId="20577"/>
          <ac:spMkLst>
            <pc:docMk/>
            <pc:sldMk cId="1744980090" sldId="264"/>
            <ac:spMk id="6" creationId="{B7FF02DF-A420-ABF2-81E6-D007A30F5C9B}"/>
          </ac:spMkLst>
        </pc:sp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1744980090" sldId="264"/>
            <ac:picMk id="8" creationId="{83451BB7-877A-2584-C758-CF61A8B5B01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4:07.025" v="12919"/>
          <ac:picMkLst>
            <pc:docMk/>
            <pc:sldMk cId="1744980090" sldId="264"/>
            <ac:picMk id="8" creationId="{B4CFA771-F5D2-CD2C-6F1E-6ADFA66ACBD9}"/>
          </ac:picMkLst>
        </pc:picChg>
        <pc:picChg chg="del">
          <ac:chgData name="Maximiliano Marcus Morya Pisfil Muñoz" userId="7b1fa31f-8a33-4ec6-9f4b-8a8e857208e3" providerId="ADAL" clId="{2D8565B8-4952-4C01-9DA8-B81E2D5C485B}" dt="2025-11-10T06:38:33.779" v="12491" actId="478"/>
          <ac:picMkLst>
            <pc:docMk/>
            <pc:sldMk cId="1744980090" sldId="264"/>
            <ac:picMk id="9" creationId="{4AF87A84-F5AB-B9B4-122C-C14D09C3EA06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1:18.912" v="12813"/>
          <ac:picMkLst>
            <pc:docMk/>
            <pc:sldMk cId="1744980090" sldId="264"/>
            <ac:picMk id="10" creationId="{69BD8C1D-FD63-A4A5-DCDD-439CAB4422BF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1:31.691" v="12815"/>
          <ac:picMkLst>
            <pc:docMk/>
            <pc:sldMk cId="1744980090" sldId="264"/>
            <ac:picMk id="11" creationId="{D1F7BEB3-6A30-0A6F-7FF5-4675D6100B9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1:39.112" v="12816"/>
          <ac:picMkLst>
            <pc:docMk/>
            <pc:sldMk cId="1744980090" sldId="264"/>
            <ac:picMk id="16" creationId="{DE75C0DE-F699-1666-2AA7-E035E46B463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1:51.229" v="12817" actId="478"/>
          <ac:picMkLst>
            <pc:docMk/>
            <pc:sldMk cId="1744980090" sldId="264"/>
            <ac:picMk id="17" creationId="{6D3740CA-A0BF-2AE6-EF83-1362715F51F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2:20.328" v="12820"/>
          <ac:picMkLst>
            <pc:docMk/>
            <pc:sldMk cId="1744980090" sldId="264"/>
            <ac:picMk id="22" creationId="{1BEF6DF3-CC42-102E-0EDA-80A1347E3FA1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2:30.035" v="12822"/>
          <ac:picMkLst>
            <pc:docMk/>
            <pc:sldMk cId="1744980090" sldId="264"/>
            <ac:picMk id="23" creationId="{D92D81B5-F44D-C07C-F200-0AFA36E73CB8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2:57.214" v="12823"/>
          <ac:picMkLst>
            <pc:docMk/>
            <pc:sldMk cId="1744980090" sldId="264"/>
            <ac:picMk id="27" creationId="{CD6BB54F-5BF0-B042-2979-556E3FF52287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3:02.764" v="12826"/>
          <ac:picMkLst>
            <pc:docMk/>
            <pc:sldMk cId="1744980090" sldId="264"/>
            <ac:picMk id="28" creationId="{2525766C-2E7D-9C54-B739-399CF0E705CA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3:36.062" v="12827"/>
          <ac:picMkLst>
            <pc:docMk/>
            <pc:sldMk cId="1744980090" sldId="264"/>
            <ac:picMk id="29" creationId="{343846AC-A6D4-1562-5287-5AE57EC37FAF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1744980090" sldId="264"/>
            <ac:picMk id="30" creationId="{F29ED866-4D9B-1DD2-E85F-95C298B5125A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1:45.449" v="12851"/>
          <ac:picMkLst>
            <pc:docMk/>
            <pc:sldMk cId="1744980090" sldId="264"/>
            <ac:picMk id="34" creationId="{E345FB0C-5BCC-2CE7-086E-A7D730586CA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2:51.845" v="12859" actId="478"/>
          <ac:picMkLst>
            <pc:docMk/>
            <pc:sldMk cId="1744980090" sldId="264"/>
            <ac:picMk id="38" creationId="{3A945643-FEF9-B66A-C519-F99D1287DCA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3:21.488" v="12863"/>
          <ac:picMkLst>
            <pc:docMk/>
            <pc:sldMk cId="1744980090" sldId="264"/>
            <ac:picMk id="40" creationId="{27049939-5198-75B1-58AE-B515945199B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3:25.681" v="12865" actId="478"/>
          <ac:picMkLst>
            <pc:docMk/>
            <pc:sldMk cId="1744980090" sldId="264"/>
            <ac:picMk id="41" creationId="{56D93E28-1546-428B-6192-C7236EDDBD4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4:07.449" v="12870"/>
          <ac:picMkLst>
            <pc:docMk/>
            <pc:sldMk cId="1744980090" sldId="264"/>
            <ac:picMk id="46" creationId="{7CDF02DF-DE9C-63F7-0BF5-500DEB7B587B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4:57.835" v="12875" actId="478"/>
          <ac:picMkLst>
            <pc:docMk/>
            <pc:sldMk cId="1744980090" sldId="264"/>
            <ac:picMk id="49" creationId="{FEFFA8A2-4310-29C2-69D7-6594E3EBE1BF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1744980090" sldId="264"/>
            <ac:picMk id="52" creationId="{6497D423-9C34-549B-E732-D9F6DF5A23B6}"/>
          </ac:picMkLst>
        </pc:picChg>
        <pc:picChg chg="del">
          <ac:chgData name="Maximiliano Marcus Morya Pisfil Muñoz" userId="7b1fa31f-8a33-4ec6-9f4b-8a8e857208e3" providerId="ADAL" clId="{2D8565B8-4952-4C01-9DA8-B81E2D5C485B}" dt="2025-11-10T04:30:08.765" v="5402" actId="478"/>
          <ac:picMkLst>
            <pc:docMk/>
            <pc:sldMk cId="1744980090" sldId="264"/>
            <ac:picMk id="59" creationId="{DDD42E60-5C3B-2658-E133-A76DE6415B89}"/>
          </ac:picMkLst>
        </pc:picChg>
      </pc:sldChg>
      <pc:sldChg chg="addSp delSp modSp mod or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603674078" sldId="265"/>
        </pc:sldMkLst>
        <pc:spChg chg="mod">
          <ac:chgData name="Maximiliano Marcus Morya Pisfil Muñoz" userId="7b1fa31f-8a33-4ec6-9f4b-8a8e857208e3" providerId="ADAL" clId="{2D8565B8-4952-4C01-9DA8-B81E2D5C485B}" dt="2025-11-10T07:03:21.555" v="12764" actId="20577"/>
          <ac:spMkLst>
            <pc:docMk/>
            <pc:sldMk cId="2603674078" sldId="265"/>
            <ac:spMk id="2" creationId="{871FC896-DF19-C5E9-60DB-BF0AF3416633}"/>
          </ac:spMkLst>
        </pc:spChg>
        <pc:spChg chg="add mod">
          <ac:chgData name="Maximiliano Marcus Morya Pisfil Muñoz" userId="7b1fa31f-8a33-4ec6-9f4b-8a8e857208e3" providerId="ADAL" clId="{2D8565B8-4952-4C01-9DA8-B81E2D5C485B}" dt="2025-11-10T07:06:06.388" v="12799" actId="20577"/>
          <ac:spMkLst>
            <pc:docMk/>
            <pc:sldMk cId="2603674078" sldId="265"/>
            <ac:spMk id="4" creationId="{B375F0A6-5B8E-433D-D1CC-47F46C8ADD10}"/>
          </ac:spMkLst>
        </pc:spChg>
        <pc:grpChg chg="mod">
          <ac:chgData name="Maximiliano Marcus Morya Pisfil Muñoz" userId="7b1fa31f-8a33-4ec6-9f4b-8a8e857208e3" providerId="ADAL" clId="{2D8565B8-4952-4C01-9DA8-B81E2D5C485B}" dt="2025-11-10T07:06:13.925" v="12800" actId="1076"/>
          <ac:grpSpMkLst>
            <pc:docMk/>
            <pc:sldMk cId="2603674078" sldId="265"/>
            <ac:grpSpMk id="50" creationId="{23D762F9-840F-3C71-A04B-9C96819D5782}"/>
          </ac:grpSpMkLst>
        </pc:grpChg>
        <pc:grpChg chg="mod">
          <ac:chgData name="Maximiliano Marcus Morya Pisfil Muñoz" userId="7b1fa31f-8a33-4ec6-9f4b-8a8e857208e3" providerId="ADAL" clId="{2D8565B8-4952-4C01-9DA8-B81E2D5C485B}" dt="2025-11-10T07:06:15.566" v="12801" actId="1076"/>
          <ac:grpSpMkLst>
            <pc:docMk/>
            <pc:sldMk cId="2603674078" sldId="265"/>
            <ac:grpSpMk id="1026" creationId="{80F8E4E4-120A-CC46-7F5B-529DCD50F189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603674078" sldId="265"/>
            <ac:picMk id="6" creationId="{18C0102C-3960-C900-717D-49357087A79A}"/>
          </ac:picMkLst>
        </pc:picChg>
      </pc:sldChg>
      <pc:sldChg chg="del">
        <pc:chgData name="Maximiliano Marcus Morya Pisfil Muñoz" userId="7b1fa31f-8a33-4ec6-9f4b-8a8e857208e3" providerId="ADAL" clId="{2D8565B8-4952-4C01-9DA8-B81E2D5C485B}" dt="2025-11-10T04:29:56.848" v="5393" actId="47"/>
        <pc:sldMkLst>
          <pc:docMk/>
          <pc:sldMk cId="3086771964" sldId="266"/>
        </pc:sldMkLst>
      </pc:sldChg>
      <pc:sldChg chg="del">
        <pc:chgData name="Maximiliano Marcus Morya Pisfil Muñoz" userId="7b1fa31f-8a33-4ec6-9f4b-8a8e857208e3" providerId="ADAL" clId="{2D8565B8-4952-4C01-9DA8-B81E2D5C485B}" dt="2025-11-10T04:29:54.408" v="5387" actId="47"/>
        <pc:sldMkLst>
          <pc:docMk/>
          <pc:sldMk cId="93720968" sldId="277"/>
        </pc:sldMkLst>
      </pc:sldChg>
      <pc:sldChg chg="del">
        <pc:chgData name="Maximiliano Marcus Morya Pisfil Muñoz" userId="7b1fa31f-8a33-4ec6-9f4b-8a8e857208e3" providerId="ADAL" clId="{2D8565B8-4952-4C01-9DA8-B81E2D5C485B}" dt="2025-11-10T04:29:54.790" v="5388" actId="47"/>
        <pc:sldMkLst>
          <pc:docMk/>
          <pc:sldMk cId="4009909835" sldId="283"/>
        </pc:sldMkLst>
      </pc:sldChg>
      <pc:sldChg chg="delSp del mod delAnim">
        <pc:chgData name="Maximiliano Marcus Morya Pisfil Muñoz" userId="7b1fa31f-8a33-4ec6-9f4b-8a8e857208e3" providerId="ADAL" clId="{2D8565B8-4952-4C01-9DA8-B81E2D5C485B}" dt="2025-11-10T04:56:02.165" v="6088" actId="47"/>
        <pc:sldMkLst>
          <pc:docMk/>
          <pc:sldMk cId="4257753024" sldId="284"/>
        </pc:sldMkLst>
        <pc:picChg chg="del">
          <ac:chgData name="Maximiliano Marcus Morya Pisfil Muñoz" userId="7b1fa31f-8a33-4ec6-9f4b-8a8e857208e3" providerId="ADAL" clId="{2D8565B8-4952-4C01-9DA8-B81E2D5C485B}" dt="2025-11-10T04:30:04.824" v="5401" actId="478"/>
          <ac:picMkLst>
            <pc:docMk/>
            <pc:sldMk cId="4257753024" sldId="284"/>
            <ac:picMk id="27" creationId="{467FC5C8-D3F6-E81E-6BB0-43ECB2520E4B}"/>
          </ac:picMkLst>
        </pc:picChg>
      </pc:sldChg>
      <pc:sldChg chg="del">
        <pc:chgData name="Maximiliano Marcus Morya Pisfil Muñoz" userId="7b1fa31f-8a33-4ec6-9f4b-8a8e857208e3" providerId="ADAL" clId="{2D8565B8-4952-4C01-9DA8-B81E2D5C485B}" dt="2025-11-10T04:30:02.921" v="5400" actId="47"/>
        <pc:sldMkLst>
          <pc:docMk/>
          <pc:sldMk cId="745223089" sldId="285"/>
        </pc:sldMkLst>
      </pc:sldChg>
      <pc:sldChg chg="del">
        <pc:chgData name="Maximiliano Marcus Morya Pisfil Muñoz" userId="7b1fa31f-8a33-4ec6-9f4b-8a8e857208e3" providerId="ADAL" clId="{2D8565B8-4952-4C01-9DA8-B81E2D5C485B}" dt="2025-11-10T04:30:02.130" v="5399" actId="47"/>
        <pc:sldMkLst>
          <pc:docMk/>
          <pc:sldMk cId="540413116" sldId="286"/>
        </pc:sldMkLst>
      </pc:sldChg>
      <pc:sldChg chg="del">
        <pc:chgData name="Maximiliano Marcus Morya Pisfil Muñoz" userId="7b1fa31f-8a33-4ec6-9f4b-8a8e857208e3" providerId="ADAL" clId="{2D8565B8-4952-4C01-9DA8-B81E2D5C485B}" dt="2025-11-10T04:30:01.651" v="5398" actId="47"/>
        <pc:sldMkLst>
          <pc:docMk/>
          <pc:sldMk cId="835940734" sldId="287"/>
        </pc:sldMkLst>
      </pc:sldChg>
      <pc:sldChg chg="delSp modSp del mod delAnim">
        <pc:chgData name="Maximiliano Marcus Morya Pisfil Muñoz" userId="7b1fa31f-8a33-4ec6-9f4b-8a8e857208e3" providerId="ADAL" clId="{2D8565B8-4952-4C01-9DA8-B81E2D5C485B}" dt="2025-11-10T04:30:01.140" v="5397" actId="47"/>
        <pc:sldMkLst>
          <pc:docMk/>
          <pc:sldMk cId="3124408898" sldId="288"/>
        </pc:sldMkLst>
        <pc:picChg chg="del mod">
          <ac:chgData name="Maximiliano Marcus Morya Pisfil Muñoz" userId="7b1fa31f-8a33-4ec6-9f4b-8a8e857208e3" providerId="ADAL" clId="{2D8565B8-4952-4C01-9DA8-B81E2D5C485B}" dt="2025-11-10T04:29:59.265" v="5396" actId="478"/>
          <ac:picMkLst>
            <pc:docMk/>
            <pc:sldMk cId="3124408898" sldId="288"/>
            <ac:picMk id="30" creationId="{7D36A1FE-FC42-473B-4B9D-B83C6E5EE76C}"/>
          </ac:picMkLst>
        </pc:picChg>
      </pc:sldChg>
      <pc:sldChg chg="del">
        <pc:chgData name="Maximiliano Marcus Morya Pisfil Muñoz" userId="7b1fa31f-8a33-4ec6-9f4b-8a8e857208e3" providerId="ADAL" clId="{2D8565B8-4952-4C01-9DA8-B81E2D5C485B}" dt="2025-11-10T04:29:57.170" v="5394" actId="47"/>
        <pc:sldMkLst>
          <pc:docMk/>
          <pc:sldMk cId="2360848660" sldId="289"/>
        </pc:sldMkLst>
      </pc:sldChg>
      <pc:sldChg chg="del">
        <pc:chgData name="Maximiliano Marcus Morya Pisfil Muñoz" userId="7b1fa31f-8a33-4ec6-9f4b-8a8e857208e3" providerId="ADAL" clId="{2D8565B8-4952-4C01-9DA8-B81E2D5C485B}" dt="2025-11-10T04:29:56.516" v="5392" actId="47"/>
        <pc:sldMkLst>
          <pc:docMk/>
          <pc:sldMk cId="3873394307" sldId="291"/>
        </pc:sldMkLst>
      </pc:sldChg>
      <pc:sldChg chg="del">
        <pc:chgData name="Maximiliano Marcus Morya Pisfil Muñoz" userId="7b1fa31f-8a33-4ec6-9f4b-8a8e857208e3" providerId="ADAL" clId="{2D8565B8-4952-4C01-9DA8-B81E2D5C485B}" dt="2025-11-10T04:29:56.150" v="5391" actId="47"/>
        <pc:sldMkLst>
          <pc:docMk/>
          <pc:sldMk cId="2805203280" sldId="292"/>
        </pc:sldMkLst>
      </pc:sldChg>
      <pc:sldChg chg="del">
        <pc:chgData name="Maximiliano Marcus Morya Pisfil Muñoz" userId="7b1fa31f-8a33-4ec6-9f4b-8a8e857208e3" providerId="ADAL" clId="{2D8565B8-4952-4C01-9DA8-B81E2D5C485B}" dt="2025-11-10T04:29:55.685" v="5390" actId="47"/>
        <pc:sldMkLst>
          <pc:docMk/>
          <pc:sldMk cId="469555161" sldId="293"/>
        </pc:sldMkLst>
      </pc:sldChg>
      <pc:sldChg chg="del">
        <pc:chgData name="Maximiliano Marcus Morya Pisfil Muñoz" userId="7b1fa31f-8a33-4ec6-9f4b-8a8e857208e3" providerId="ADAL" clId="{2D8565B8-4952-4C01-9DA8-B81E2D5C485B}" dt="2025-11-10T04:29:55.165" v="5389" actId="47"/>
        <pc:sldMkLst>
          <pc:docMk/>
          <pc:sldMk cId="2958624286" sldId="294"/>
        </pc:sldMkLst>
      </pc:sldChg>
      <pc:sldChg chg="addSp delSp modSp new del mod modTransition setBg">
        <pc:chgData name="Maximiliano Marcus Morya Pisfil Muñoz" userId="7b1fa31f-8a33-4ec6-9f4b-8a8e857208e3" providerId="ADAL" clId="{2D8565B8-4952-4C01-9DA8-B81E2D5C485B}" dt="2025-11-10T06:56:08.975" v="12698" actId="47"/>
        <pc:sldMkLst>
          <pc:docMk/>
          <pc:sldMk cId="1208976262" sldId="295"/>
        </pc:sldMkLst>
        <pc:spChg chg="add del mod">
          <ac:chgData name="Maximiliano Marcus Morya Pisfil Muñoz" userId="7b1fa31f-8a33-4ec6-9f4b-8a8e857208e3" providerId="ADAL" clId="{2D8565B8-4952-4C01-9DA8-B81E2D5C485B}" dt="2025-11-10T05:05:42.962" v="6504" actId="478"/>
          <ac:spMkLst>
            <pc:docMk/>
            <pc:sldMk cId="1208976262" sldId="295"/>
            <ac:spMk id="2" creationId="{6DAEBC85-8AA6-3FA8-76EA-580A4C2E1E76}"/>
          </ac:spMkLst>
        </pc:spChg>
        <pc:spChg chg="del">
          <ac:chgData name="Maximiliano Marcus Morya Pisfil Muñoz" userId="7b1fa31f-8a33-4ec6-9f4b-8a8e857208e3" providerId="ADAL" clId="{2D8565B8-4952-4C01-9DA8-B81E2D5C485B}" dt="2025-11-09T19:26:47.144" v="1" actId="478"/>
          <ac:spMkLst>
            <pc:docMk/>
            <pc:sldMk cId="1208976262" sldId="295"/>
            <ac:spMk id="2" creationId="{956C9A1F-BF1C-8797-AC4C-2EC7740C3B11}"/>
          </ac:spMkLst>
        </pc:spChg>
        <pc:spChg chg="del">
          <ac:chgData name="Maximiliano Marcus Morya Pisfil Muñoz" userId="7b1fa31f-8a33-4ec6-9f4b-8a8e857208e3" providerId="ADAL" clId="{2D8565B8-4952-4C01-9DA8-B81E2D5C485B}" dt="2025-11-09T19:26:47.144" v="1" actId="478"/>
          <ac:spMkLst>
            <pc:docMk/>
            <pc:sldMk cId="1208976262" sldId="295"/>
            <ac:spMk id="3" creationId="{F3EF96FA-34A1-9E64-6E95-5B41F704D2D9}"/>
          </ac:spMkLst>
        </pc:spChg>
        <pc:spChg chg="add mod ord">
          <ac:chgData name="Maximiliano Marcus Morya Pisfil Muñoz" userId="7b1fa31f-8a33-4ec6-9f4b-8a8e857208e3" providerId="ADAL" clId="{2D8565B8-4952-4C01-9DA8-B81E2D5C485B}" dt="2025-11-10T05:30:43.197" v="8017" actId="14100"/>
          <ac:spMkLst>
            <pc:docMk/>
            <pc:sldMk cId="1208976262" sldId="295"/>
            <ac:spMk id="4" creationId="{7DD30AE4-A3CA-BCC1-0E9F-B529BFDC75B9}"/>
          </ac:spMkLst>
        </pc:spChg>
        <pc:spChg chg="add del mod or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4" creationId="{D9550A28-CD3B-EEE4-A17C-8F8DA9999269}"/>
          </ac:spMkLst>
        </pc:spChg>
        <pc:spChg chg="add del mod or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5" creationId="{13CCF0CA-E8E5-1D7B-5263-682E35644723}"/>
          </ac:spMkLst>
        </pc:spChg>
        <pc:spChg chg="add del mod or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6" creationId="{7284C43C-262D-EDBD-894D-7BF50E13D846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05:45.084" v="6506" actId="478"/>
          <ac:spMkLst>
            <pc:docMk/>
            <pc:sldMk cId="1208976262" sldId="295"/>
            <ac:spMk id="6" creationId="{9C9A5A8E-6955-E58E-DBAD-B67DB286231A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05:45.762" v="6507" actId="478"/>
          <ac:spMkLst>
            <pc:docMk/>
            <pc:sldMk cId="1208976262" sldId="295"/>
            <ac:spMk id="7" creationId="{BC37EE0B-2212-7E47-549C-7E548A517C3F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9" creationId="{186C73B2-E340-4194-30CD-02CCBB17FE18}"/>
          </ac:spMkLst>
        </pc:spChg>
        <pc:spChg chg="add mod ord">
          <ac:chgData name="Maximiliano Marcus Morya Pisfil Muñoz" userId="7b1fa31f-8a33-4ec6-9f4b-8a8e857208e3" providerId="ADAL" clId="{2D8565B8-4952-4C01-9DA8-B81E2D5C485B}" dt="2025-11-10T05:07:54.566" v="6790" actId="26606"/>
          <ac:spMkLst>
            <pc:docMk/>
            <pc:sldMk cId="1208976262" sldId="295"/>
            <ac:spMk id="9" creationId="{984D758E-17DE-609D-6A34-40469A1B9C21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0" creationId="{AD87B14D-D5A6-87F8-8D24-8753250BB835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1" creationId="{1C507F07-F2EE-170D-5A86-355BCD12A80E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2" creationId="{25AE1876-CDA9-6437-2359-D6DBED8B854E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13" creationId="{2299AE6B-75BC-F99A-CE71-FAC58DF73C9C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4" creationId="{C6DEBEED-184F-51DC-3583-EB990EE57782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5" creationId="{F7649988-672F-1DAF-0507-00F7EB89BC29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6" creationId="{311EE98A-3326-EAAB-5107-28EDE318360D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7" creationId="{E1D22A57-D937-E01E-D9A1-FBC41B9DFA8B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31.810" v="330" actId="478"/>
          <ac:spMkLst>
            <pc:docMk/>
            <pc:sldMk cId="1208976262" sldId="295"/>
            <ac:spMk id="18" creationId="{31AA4CB4-71DA-BD7E-5519-0F4998B9A671}"/>
          </ac:spMkLst>
        </pc:spChg>
        <pc:spChg chg="add del">
          <ac:chgData name="Maximiliano Marcus Morya Pisfil Muñoz" userId="7b1fa31f-8a33-4ec6-9f4b-8a8e857208e3" providerId="ADAL" clId="{2D8565B8-4952-4C01-9DA8-B81E2D5C485B}" dt="2025-11-10T05:07:50.665" v="6788" actId="26606"/>
          <ac:spMkLst>
            <pc:docMk/>
            <pc:sldMk cId="1208976262" sldId="295"/>
            <ac:spMk id="19" creationId="{04812C46-200A-4DEB-A05E-3ED6C68C2387}"/>
          </ac:spMkLst>
        </pc:spChg>
        <pc:spChg chg="add del">
          <ac:chgData name="Maximiliano Marcus Morya Pisfil Muñoz" userId="7b1fa31f-8a33-4ec6-9f4b-8a8e857208e3" providerId="ADAL" clId="{2D8565B8-4952-4C01-9DA8-B81E2D5C485B}" dt="2025-11-10T05:07:50.665" v="6788" actId="26606"/>
          <ac:spMkLst>
            <pc:docMk/>
            <pc:sldMk cId="1208976262" sldId="295"/>
            <ac:spMk id="21" creationId="{D1EA859B-E555-4109-94F3-6700E046E008}"/>
          </ac:spMkLst>
        </pc:spChg>
        <pc:spChg chg="add del">
          <ac:chgData name="Maximiliano Marcus Morya Pisfil Muñoz" userId="7b1fa31f-8a33-4ec6-9f4b-8a8e857208e3" providerId="ADAL" clId="{2D8565B8-4952-4C01-9DA8-B81E2D5C485B}" dt="2025-11-10T05:07:54.566" v="6790" actId="26606"/>
          <ac:spMkLst>
            <pc:docMk/>
            <pc:sldMk cId="1208976262" sldId="295"/>
            <ac:spMk id="22" creationId="{04812C46-200A-4DEB-A05E-3ED6C68C2387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24" creationId="{3BAD23D8-1666-5185-CBF7-4D5DB60BBD2B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25" creationId="{70BBACC6-ECBE-77C5-C25C-2742C90E6355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26" creationId="{CC801A61-ED7B-C199-F274-6C710086F0D3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37:22.022" v="327" actId="478"/>
          <ac:spMkLst>
            <pc:docMk/>
            <pc:sldMk cId="1208976262" sldId="295"/>
            <ac:spMk id="27" creationId="{828AD945-522F-12D1-552A-1C36161AB92F}"/>
          </ac:spMkLst>
        </pc:spChg>
        <pc:spChg chg="add del">
          <ac:chgData name="Maximiliano Marcus Morya Pisfil Muñoz" userId="7b1fa31f-8a33-4ec6-9f4b-8a8e857208e3" providerId="ADAL" clId="{2D8565B8-4952-4C01-9DA8-B81E2D5C485B}" dt="2025-11-10T05:07:54.566" v="6790" actId="26606"/>
          <ac:spMkLst>
            <pc:docMk/>
            <pc:sldMk cId="1208976262" sldId="295"/>
            <ac:spMk id="28" creationId="{D1EA859B-E555-4109-94F3-6700E046E008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3" creationId="{BD62271F-B196-FA5D-20C6-B813A99F435B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4" creationId="{58DCAB05-30B1-DC95-A0C2-6A2724D2CF91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5" creationId="{C19C14B9-BA21-970C-61C0-D159389B8A01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6" creationId="{59558611-1AF9-7994-CB65-7AF66836DE59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7" creationId="{88845A24-C6FF-C10B-D15E-0DBBF8CE14F7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8" creationId="{09E75C8F-9CD7-7BA1-D9B3-7F27B9A5902D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49" creationId="{029B7467-016D-BB85-F471-BFCCD07BD93D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50" creationId="{C16CD333-1DC0-C57D-FB41-6331E692D1A7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51" creationId="{5CEC26C9-0259-D20C-9B4C-5F9C78A05BA9}"/>
          </ac:spMkLst>
        </pc:spChg>
        <pc:spChg chg="add mod">
          <ac:chgData name="Maximiliano Marcus Morya Pisfil Muñoz" userId="7b1fa31f-8a33-4ec6-9f4b-8a8e857208e3" providerId="ADAL" clId="{2D8565B8-4952-4C01-9DA8-B81E2D5C485B}" dt="2025-11-09T19:37:51.613" v="333" actId="164"/>
          <ac:spMkLst>
            <pc:docMk/>
            <pc:sldMk cId="1208976262" sldId="295"/>
            <ac:spMk id="1052" creationId="{AE4A7C39-6DE6-4099-174A-050F760F0F92}"/>
          </ac:spMkLst>
        </pc:spChg>
        <pc:grpChg chg="del mod">
          <ac:chgData name="Maximiliano Marcus Morya Pisfil Muñoz" userId="7b1fa31f-8a33-4ec6-9f4b-8a8e857208e3" providerId="ADAL" clId="{2D8565B8-4952-4C01-9DA8-B81E2D5C485B}" dt="2025-11-09T19:38:03.464" v="337" actId="478"/>
          <ac:grpSpMkLst>
            <pc:docMk/>
            <pc:sldMk cId="1208976262" sldId="295"/>
            <ac:grpSpMk id="1066" creationId="{5C12A555-D355-DB69-49D2-8602A863068D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5:07:20.607" v="6566" actId="478"/>
          <ac:picMkLst>
            <pc:docMk/>
            <pc:sldMk cId="1208976262" sldId="295"/>
            <ac:picMk id="3" creationId="{73AAF503-01CA-1854-C5B7-4E0CFBC322BF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4:57:57.043" v="6409" actId="478"/>
          <ac:picMkLst>
            <pc:docMk/>
            <pc:sldMk cId="1208976262" sldId="295"/>
            <ac:picMk id="8" creationId="{1AD84CD6-8062-8C42-C915-374099872920}"/>
          </ac:picMkLst>
        </pc:picChg>
        <pc:picChg chg="add mod">
          <ac:chgData name="Maximiliano Marcus Morya Pisfil Muñoz" userId="7b1fa31f-8a33-4ec6-9f4b-8a8e857208e3" providerId="ADAL" clId="{2D8565B8-4952-4C01-9DA8-B81E2D5C485B}" dt="2025-11-10T05:07:54.566" v="6790" actId="26606"/>
          <ac:picMkLst>
            <pc:docMk/>
            <pc:sldMk cId="1208976262" sldId="295"/>
            <ac:picMk id="10" creationId="{170C1513-35A9-80F8-3935-0A652BA46E8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19:30:54.183" v="248" actId="21"/>
          <ac:picMkLst>
            <pc:docMk/>
            <pc:sldMk cId="1208976262" sldId="295"/>
            <ac:picMk id="1026" creationId="{335AED75-28EA-CF35-79DA-CE1B357BD850}"/>
          </ac:picMkLst>
        </pc:picChg>
        <pc:cxnChg chg="add del mod">
          <ac:chgData name="Maximiliano Marcus Morya Pisfil Muñoz" userId="7b1fa31f-8a33-4ec6-9f4b-8a8e857208e3" providerId="ADAL" clId="{2D8565B8-4952-4C01-9DA8-B81E2D5C485B}" dt="2025-11-09T19:32:50.316" v="271" actId="478"/>
          <ac:cxnSpMkLst>
            <pc:docMk/>
            <pc:sldMk cId="1208976262" sldId="295"/>
            <ac:cxnSpMk id="20" creationId="{40912381-CF94-FB04-6B59-4F8A6BC5DFC4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3:47.269" v="286" actId="1076"/>
          <ac:cxnSpMkLst>
            <pc:docMk/>
            <pc:sldMk cId="1208976262" sldId="295"/>
            <ac:cxnSpMk id="23" creationId="{DC2FE506-6C1B-5657-C1E2-F6845D9EC74A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3:44.109" v="285" actId="688"/>
          <ac:cxnSpMkLst>
            <pc:docMk/>
            <pc:sldMk cId="1208976262" sldId="295"/>
            <ac:cxnSpMk id="30" creationId="{E25433C9-5B85-EE2D-EA3F-DCA413DCBA82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09.145" v="300" actId="688"/>
          <ac:cxnSpMkLst>
            <pc:docMk/>
            <pc:sldMk cId="1208976262" sldId="295"/>
            <ac:cxnSpMk id="41" creationId="{F22C6035-F072-AC2E-53B7-DAB41AC61CB7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09.145" v="300" actId="688"/>
          <ac:cxnSpMkLst>
            <pc:docMk/>
            <pc:sldMk cId="1208976262" sldId="295"/>
            <ac:cxnSpMk id="43" creationId="{04ED511C-0CF6-235A-021A-678ABD6D6EEA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13.259" v="301" actId="208"/>
          <ac:cxnSpMkLst>
            <pc:docMk/>
            <pc:sldMk cId="1208976262" sldId="295"/>
            <ac:cxnSpMk id="45" creationId="{A304F67D-1E6E-CD9B-603F-1C4181CC0172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48.706" v="309" actId="688"/>
          <ac:cxnSpMkLst>
            <pc:docMk/>
            <pc:sldMk cId="1208976262" sldId="295"/>
            <ac:cxnSpMk id="58" creationId="{6C4516EB-7D1E-0786-CFA1-BC685053B25E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48.706" v="309" actId="688"/>
          <ac:cxnSpMkLst>
            <pc:docMk/>
            <pc:sldMk cId="1208976262" sldId="295"/>
            <ac:cxnSpMk id="60" creationId="{8BFB3CFE-4BA2-A44F-A718-A4A1F5BE9FE9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5:53.868" v="311" actId="208"/>
          <ac:cxnSpMkLst>
            <pc:docMk/>
            <pc:sldMk cId="1208976262" sldId="295"/>
            <ac:cxnSpMk id="1024" creationId="{7B9F023C-C82F-949C-9768-3086AF40931A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6:16.605" v="313" actId="208"/>
          <ac:cxnSpMkLst>
            <pc:docMk/>
            <pc:sldMk cId="1208976262" sldId="295"/>
            <ac:cxnSpMk id="1031" creationId="{09661FA8-FFB0-7B85-C7BF-78C2183E0933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6:23.712" v="315" actId="208"/>
          <ac:cxnSpMkLst>
            <pc:docMk/>
            <pc:sldMk cId="1208976262" sldId="295"/>
            <ac:cxnSpMk id="1033" creationId="{BD7F3153-9B8C-EF78-8D83-149C16B35B97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6:43.289" v="320" actId="688"/>
          <ac:cxnSpMkLst>
            <pc:docMk/>
            <pc:sldMk cId="1208976262" sldId="295"/>
            <ac:cxnSpMk id="1035" creationId="{6FB739A9-B5B8-4DCF-F9A1-1466E0F00EA0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6:54.147" v="323" actId="688"/>
          <ac:cxnSpMkLst>
            <pc:docMk/>
            <pc:sldMk cId="1208976262" sldId="295"/>
            <ac:cxnSpMk id="1037" creationId="{02F66BE0-8C77-19B0-FC2C-C20ADDE48595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19:37:08.414" v="325" actId="208"/>
          <ac:cxnSpMkLst>
            <pc:docMk/>
            <pc:sldMk cId="1208976262" sldId="295"/>
            <ac:cxnSpMk id="1042" creationId="{20B49868-5C58-C43D-3D6D-F52BCE1E442B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53" creationId="{271ED697-9869-9945-4907-DA409C4A33CB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54" creationId="{3576A44E-A07C-CFCD-138A-DCF68FC1D52B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56" creationId="{24BA5C91-ABC8-0A03-A414-6539086501E4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58" creationId="{2E5177B6-3834-C23A-B8A3-7C1851C56D7D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59" creationId="{0982FF04-1A0C-33E1-9569-54D149BDD5BC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60" creationId="{D8CCD357-F3CF-52B5-9AFF-CD23DE7D9819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61" creationId="{E9793957-AA23-641F-76F3-566DA0D8CAF8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62" creationId="{244F1E85-98D9-D8FF-296E-A216BC107AC0}"/>
          </ac:cxnSpMkLst>
        </pc:cxnChg>
        <pc:cxnChg chg="mod">
          <ac:chgData name="Maximiliano Marcus Morya Pisfil Muñoz" userId="7b1fa31f-8a33-4ec6-9f4b-8a8e857208e3" providerId="ADAL" clId="{2D8565B8-4952-4C01-9DA8-B81E2D5C485B}" dt="2025-11-09T19:38:03.464" v="337" actId="478"/>
          <ac:cxnSpMkLst>
            <pc:docMk/>
            <pc:sldMk cId="1208976262" sldId="295"/>
            <ac:cxnSpMk id="1064" creationId="{F070224E-5CC8-3C6B-D02C-095C31253A7C}"/>
          </ac:cxnSpMkLst>
        </pc:cxnChg>
      </pc:sldChg>
      <pc:sldChg chg="addSp delSp modSp new mod ord modTransition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1554715374" sldId="296"/>
        </pc:sldMkLst>
        <pc:spChg chg="add mod">
          <ac:chgData name="Maximiliano Marcus Morya Pisfil Muñoz" userId="7b1fa31f-8a33-4ec6-9f4b-8a8e857208e3" providerId="ADAL" clId="{2D8565B8-4952-4C01-9DA8-B81E2D5C485B}" dt="2025-11-10T04:31:18.325" v="5418"/>
          <ac:spMkLst>
            <pc:docMk/>
            <pc:sldMk cId="1554715374" sldId="296"/>
            <ac:spMk id="2" creationId="{73BB8718-EDF1-4419-D53F-D7E94AE335E4}"/>
          </ac:spMkLst>
        </pc:spChg>
        <pc:spChg chg="del">
          <ac:chgData name="Maximiliano Marcus Morya Pisfil Muñoz" userId="7b1fa31f-8a33-4ec6-9f4b-8a8e857208e3" providerId="ADAL" clId="{2D8565B8-4952-4C01-9DA8-B81E2D5C485B}" dt="2025-11-09T19:49:15.906" v="923" actId="478"/>
          <ac:spMkLst>
            <pc:docMk/>
            <pc:sldMk cId="1554715374" sldId="296"/>
            <ac:spMk id="2" creationId="{CCD7260A-7FF9-69BE-FDA0-F2F2DAD183AE}"/>
          </ac:spMkLst>
        </pc:spChg>
        <pc:spChg chg="del">
          <ac:chgData name="Maximiliano Marcus Morya Pisfil Muñoz" userId="7b1fa31f-8a33-4ec6-9f4b-8a8e857208e3" providerId="ADAL" clId="{2D8565B8-4952-4C01-9DA8-B81E2D5C485B}" dt="2025-11-09T19:49:15.217" v="922" actId="478"/>
          <ac:spMkLst>
            <pc:docMk/>
            <pc:sldMk cId="1554715374" sldId="296"/>
            <ac:spMk id="3" creationId="{487382CE-0873-3299-E73F-67129DD7B0C3}"/>
          </ac:spMkLst>
        </pc:spChg>
        <pc:picChg chg="add del mod">
          <ac:chgData name="Maximiliano Marcus Morya Pisfil Muñoz" userId="7b1fa31f-8a33-4ec6-9f4b-8a8e857208e3" providerId="ADAL" clId="{2D8565B8-4952-4C01-9DA8-B81E2D5C485B}" dt="2025-11-09T19:59:19.113" v="1846" actId="21"/>
          <ac:picMkLst>
            <pc:docMk/>
            <pc:sldMk cId="1554715374" sldId="296"/>
            <ac:picMk id="4" creationId="{335AED75-28EA-CF35-79DA-CE1B357BD85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19:46:14.437" v="618" actId="21"/>
          <ac:picMkLst>
            <pc:docMk/>
            <pc:sldMk cId="1554715374" sldId="296"/>
            <ac:picMk id="1026" creationId="{335AED75-28EA-CF35-79DA-CE1B357BD850}"/>
          </ac:picMkLst>
        </pc:picChg>
        <pc:picChg chg="add mod">
          <ac:chgData name="Maximiliano Marcus Morya Pisfil Muñoz" userId="7b1fa31f-8a33-4ec6-9f4b-8a8e857208e3" providerId="ADAL" clId="{2D8565B8-4952-4C01-9DA8-B81E2D5C485B}" dt="2025-11-09T19:49:16.999" v="924" actId="1076"/>
          <ac:picMkLst>
            <pc:docMk/>
            <pc:sldMk cId="1554715374" sldId="296"/>
            <ac:picMk id="2050" creationId="{5B0BDC2C-A2EA-6B9C-5803-1F37BA7990DC}"/>
          </ac:picMkLst>
        </pc:picChg>
        <pc:picChg chg="add mod">
          <ac:chgData name="Maximiliano Marcus Morya Pisfil Muñoz" userId="7b1fa31f-8a33-4ec6-9f4b-8a8e857208e3" providerId="ADAL" clId="{2D8565B8-4952-4C01-9DA8-B81E2D5C485B}" dt="2025-11-09T19:59:42.268" v="1859" actId="1076"/>
          <ac:picMkLst>
            <pc:docMk/>
            <pc:sldMk cId="1554715374" sldId="296"/>
            <ac:picMk id="2084" creationId="{335AED75-28EA-CF35-79DA-CE1B357BD850}"/>
          </ac:picMkLst>
        </pc:picChg>
      </pc:sldChg>
      <pc:sldChg chg="new del">
        <pc:chgData name="Maximiliano Marcus Morya Pisfil Muñoz" userId="7b1fa31f-8a33-4ec6-9f4b-8a8e857208e3" providerId="ADAL" clId="{2D8565B8-4952-4C01-9DA8-B81E2D5C485B}" dt="2025-11-09T19:30:53.826" v="247" actId="680"/>
        <pc:sldMkLst>
          <pc:docMk/>
          <pc:sldMk cId="2381948786" sldId="296"/>
        </pc:sldMkLst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1191794258" sldId="297"/>
        </pc:sldMkLst>
        <pc:spChg chg="add mod">
          <ac:chgData name="Maximiliano Marcus Morya Pisfil Muñoz" userId="7b1fa31f-8a33-4ec6-9f4b-8a8e857208e3" providerId="ADAL" clId="{2D8565B8-4952-4C01-9DA8-B81E2D5C485B}" dt="2025-11-09T19:41:26.883" v="388" actId="1076"/>
          <ac:spMkLst>
            <pc:docMk/>
            <pc:sldMk cId="1191794258" sldId="297"/>
            <ac:spMk id="2" creationId="{90AFF642-AF07-578B-44E4-173DB4A7A86C}"/>
          </ac:spMkLst>
        </pc:spChg>
        <pc:spChg chg="add mod">
          <ac:chgData name="Maximiliano Marcus Morya Pisfil Muñoz" userId="7b1fa31f-8a33-4ec6-9f4b-8a8e857208e3" providerId="ADAL" clId="{2D8565B8-4952-4C01-9DA8-B81E2D5C485B}" dt="2025-11-09T19:40:46.625" v="373" actId="688"/>
          <ac:spMkLst>
            <pc:docMk/>
            <pc:sldMk cId="1191794258" sldId="297"/>
            <ac:spMk id="3" creationId="{4551AD8A-889C-C629-86A1-01C08A40B1FD}"/>
          </ac:spMkLst>
        </pc:spChg>
        <pc:spChg chg="add mod">
          <ac:chgData name="Maximiliano Marcus Morya Pisfil Muñoz" userId="7b1fa31f-8a33-4ec6-9f4b-8a8e857208e3" providerId="ADAL" clId="{2D8565B8-4952-4C01-9DA8-B81E2D5C485B}" dt="2025-11-09T19:40:58.803" v="379" actId="1076"/>
          <ac:spMkLst>
            <pc:docMk/>
            <pc:sldMk cId="1191794258" sldId="297"/>
            <ac:spMk id="4" creationId="{5C46F224-6D61-581E-DAB3-D87AB5A8A338}"/>
          </ac:spMkLst>
        </pc:spChg>
        <pc:spChg chg="add 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5" creationId="{775EA0B9-A69A-A533-F2CE-62DADE8CE4F5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6" creationId="{6C0CDA83-5A50-33FA-8578-74E3D143F67B}"/>
          </ac:spMkLst>
        </pc:spChg>
        <pc:spChg chg="add mod">
          <ac:chgData name="Maximiliano Marcus Morya Pisfil Muñoz" userId="7b1fa31f-8a33-4ec6-9f4b-8a8e857208e3" providerId="ADAL" clId="{2D8565B8-4952-4C01-9DA8-B81E2D5C485B}" dt="2025-11-09T19:39:56.297" v="358" actId="1076"/>
          <ac:spMkLst>
            <pc:docMk/>
            <pc:sldMk cId="1191794258" sldId="297"/>
            <ac:spMk id="7" creationId="{389213A6-CC74-48A7-B886-FDD99B3FB076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9" creationId="{E2DCE1C8-C8A4-3EED-3F1C-91A33E726CB3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0" creationId="{2DD1C5A7-4CAC-5DFC-AB85-1376EE873224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1" creationId="{1058D63F-2EF0-BB54-3BFB-AB32886BA20C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2" creationId="{06A82C45-7DFE-67DF-7FD6-9516DBF4D023}"/>
          </ac:spMkLst>
        </pc:spChg>
        <pc:spChg chg="add mod">
          <ac:chgData name="Maximiliano Marcus Morya Pisfil Muñoz" userId="7b1fa31f-8a33-4ec6-9f4b-8a8e857208e3" providerId="ADAL" clId="{2D8565B8-4952-4C01-9DA8-B81E2D5C485B}" dt="2025-11-09T19:40:09.129" v="363" actId="688"/>
          <ac:spMkLst>
            <pc:docMk/>
            <pc:sldMk cId="1191794258" sldId="297"/>
            <ac:spMk id="13" creationId="{F7C7331D-3D32-856B-54C2-1E7607D8FBDC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4" creationId="{29087313-9B4E-36CF-59F9-7F9C4F3A9FCE}"/>
          </ac:spMkLst>
        </pc:spChg>
        <pc:spChg chg="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8" creationId="{0BF7AD05-E0FA-574B-427D-1CFF2B9353E6}"/>
          </ac:spMkLst>
        </pc:spChg>
        <pc:spChg chg="add 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19" creationId="{7C4A7D3A-DD77-A444-A812-855D58573A5B}"/>
          </ac:spMkLst>
        </pc:spChg>
        <pc:spChg chg="add mod">
          <ac:chgData name="Maximiliano Marcus Morya Pisfil Muñoz" userId="7b1fa31f-8a33-4ec6-9f4b-8a8e857208e3" providerId="ADAL" clId="{2D8565B8-4952-4C01-9DA8-B81E2D5C485B}" dt="2025-11-09T19:42:29.693" v="398" actId="164"/>
          <ac:spMkLst>
            <pc:docMk/>
            <pc:sldMk cId="1191794258" sldId="297"/>
            <ac:spMk id="20" creationId="{8E0A10B2-9022-6B9A-EDD2-42EA9AF8BBB1}"/>
          </ac:spMkLst>
        </pc:spChg>
        <pc:spChg chg="add mod">
          <ac:chgData name="Maximiliano Marcus Morya Pisfil Muñoz" userId="7b1fa31f-8a33-4ec6-9f4b-8a8e857208e3" providerId="ADAL" clId="{2D8565B8-4952-4C01-9DA8-B81E2D5C485B}" dt="2025-11-09T19:39:39.921" v="354" actId="1076"/>
          <ac:spMkLst>
            <pc:docMk/>
            <pc:sldMk cId="1191794258" sldId="297"/>
            <ac:spMk id="21" creationId="{71054A36-C4E7-8386-7883-B7A8A04CD611}"/>
          </ac:spMkLst>
        </pc:spChg>
        <pc:spChg chg="add mod">
          <ac:chgData name="Maximiliano Marcus Morya Pisfil Muñoz" userId="7b1fa31f-8a33-4ec6-9f4b-8a8e857208e3" providerId="ADAL" clId="{2D8565B8-4952-4C01-9DA8-B81E2D5C485B}" dt="2025-11-09T19:39:12.666" v="346" actId="1076"/>
          <ac:spMkLst>
            <pc:docMk/>
            <pc:sldMk cId="1191794258" sldId="297"/>
            <ac:spMk id="22" creationId="{61F7E723-FC91-1D78-6BAC-13F070014AD7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4:57:26.360" v="6136" actId="478"/>
          <ac:spMkLst>
            <pc:docMk/>
            <pc:sldMk cId="1191794258" sldId="297"/>
            <ac:spMk id="32" creationId="{CDE21A18-4C4C-BA48-B2CC-2DBA6D64ED8F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4:57:28.873" v="6139" actId="478"/>
          <ac:spMkLst>
            <pc:docMk/>
            <pc:sldMk cId="1191794258" sldId="297"/>
            <ac:spMk id="38" creationId="{D1A44F8A-5564-6369-EC1C-4247A25512EE}"/>
          </ac:spMkLst>
        </pc:spChg>
        <pc:spChg chg="add mod">
          <ac:chgData name="Maximiliano Marcus Morya Pisfil Muñoz" userId="7b1fa31f-8a33-4ec6-9f4b-8a8e857208e3" providerId="ADAL" clId="{2D8565B8-4952-4C01-9DA8-B81E2D5C485B}" dt="2025-11-10T04:57:28.071" v="6138"/>
          <ac:spMkLst>
            <pc:docMk/>
            <pc:sldMk cId="1191794258" sldId="297"/>
            <ac:spMk id="39" creationId="{C52BDADA-61E7-415C-FE77-F0A57D6E79CD}"/>
          </ac:spMkLst>
        </pc:spChg>
        <pc:spChg chg="add mod">
          <ac:chgData name="Maximiliano Marcus Morya Pisfil Muñoz" userId="7b1fa31f-8a33-4ec6-9f4b-8a8e857208e3" providerId="ADAL" clId="{2D8565B8-4952-4C01-9DA8-B81E2D5C485B}" dt="2025-11-10T05:05:37.989" v="6503" actId="20577"/>
          <ac:spMkLst>
            <pc:docMk/>
            <pc:sldMk cId="1191794258" sldId="297"/>
            <ac:spMk id="40" creationId="{2A9E39D7-6812-AA1C-0FCA-92CE026D2317}"/>
          </ac:spMkLst>
        </pc:spChg>
        <pc:spChg chg="add mod">
          <ac:chgData name="Maximiliano Marcus Morya Pisfil Muñoz" userId="7b1fa31f-8a33-4ec6-9f4b-8a8e857208e3" providerId="ADAL" clId="{2D8565B8-4952-4C01-9DA8-B81E2D5C485B}" dt="2025-11-10T06:56:45.039" v="12742" actId="1036"/>
          <ac:spMkLst>
            <pc:docMk/>
            <pc:sldMk cId="1191794258" sldId="297"/>
            <ac:spMk id="42" creationId="{97F854CE-8232-FB99-B7E2-7B3F5B9A632D}"/>
          </ac:spMkLst>
        </pc:spChg>
        <pc:grpChg chg="del mod">
          <ac:chgData name="Maximiliano Marcus Morya Pisfil Muñoz" userId="7b1fa31f-8a33-4ec6-9f4b-8a8e857208e3" providerId="ADAL" clId="{2D8565B8-4952-4C01-9DA8-B81E2D5C485B}" dt="2025-11-10T06:56:05.132" v="12697" actId="478"/>
          <ac:grpSpMkLst>
            <pc:docMk/>
            <pc:sldMk cId="1191794258" sldId="297"/>
            <ac:grpSpMk id="1086" creationId="{6D89DF46-6FAD-173F-67F9-FB7D1021431B}"/>
          </ac:grpSpMkLst>
        </pc:grpChg>
        <pc:picChg chg="mod modCrop">
          <ac:chgData name="Maximiliano Marcus Morya Pisfil Muñoz" userId="7b1fa31f-8a33-4ec6-9f4b-8a8e857208e3" providerId="ADAL" clId="{2D8565B8-4952-4C01-9DA8-B81E2D5C485B}" dt="2025-11-10T05:07:31.161" v="6660" actId="1038"/>
          <ac:picMkLst>
            <pc:docMk/>
            <pc:sldMk cId="1191794258" sldId="297"/>
            <ac:picMk id="8" creationId="{C8570E60-C798-212A-5393-1DDF7C2AAA2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1191794258" sldId="297"/>
            <ac:picMk id="46" creationId="{0D4ADF1E-8775-7274-0A56-22AD7F0C6D4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5:23.662" v="12834"/>
          <ac:picMkLst>
            <pc:docMk/>
            <pc:sldMk cId="1191794258" sldId="297"/>
            <ac:picMk id="47" creationId="{7A53D46B-72FA-EDAD-FE3B-287BB843E7D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5:26.422" v="12836"/>
          <ac:picMkLst>
            <pc:docMk/>
            <pc:sldMk cId="1191794258" sldId="297"/>
            <ac:picMk id="48" creationId="{E98A71BD-D15F-1E12-A5A2-572A6B2249BB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5:36.041" v="12837"/>
          <ac:picMkLst>
            <pc:docMk/>
            <pc:sldMk cId="1191794258" sldId="297"/>
            <ac:picMk id="51" creationId="{CBC18E8D-A081-E884-8F8A-590EEBBD859D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5:39.208" v="12839"/>
          <ac:picMkLst>
            <pc:docMk/>
            <pc:sldMk cId="1191794258" sldId="297"/>
            <ac:picMk id="52" creationId="{6C880568-2B84-D87D-F3FE-AF99407F735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5:48.476" v="12840"/>
          <ac:picMkLst>
            <pc:docMk/>
            <pc:sldMk cId="1191794258" sldId="297"/>
            <ac:picMk id="55" creationId="{022BE901-D0C9-B50A-516E-B69611566C5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5:50.875" v="12842"/>
          <ac:picMkLst>
            <pc:docMk/>
            <pc:sldMk cId="1191794258" sldId="297"/>
            <ac:picMk id="56" creationId="{2FB17EE3-5365-C99F-A30A-57C053C3C226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6:13.117" v="12843"/>
          <ac:picMkLst>
            <pc:docMk/>
            <pc:sldMk cId="1191794258" sldId="297"/>
            <ac:picMk id="61" creationId="{61E75A7A-3DC5-21B0-2021-991C4EC8468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1191794258" sldId="297"/>
            <ac:picMk id="62" creationId="{8B592C9F-914E-C3DD-4972-C6FEABE8BD9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1191794258" sldId="297"/>
            <ac:picMk id="1030" creationId="{5A7666AE-6A96-4250-F2A1-60A81298C694}"/>
          </ac:picMkLst>
        </pc:pic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24" creationId="{9F6E8817-FA18-7AFA-693D-0CBE477FD730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0:15.938" v="365" actId="14100"/>
          <ac:cxnSpMkLst>
            <pc:docMk/>
            <pc:sldMk cId="1191794258" sldId="297"/>
            <ac:cxnSpMk id="25" creationId="{BF688E96-262C-7584-3F45-5FA41C33632E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26" creationId="{8C3BEE4E-A9E1-29C3-B1D1-1731AF7436BB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1:39.266" v="391" actId="14100"/>
          <ac:cxnSpMkLst>
            <pc:docMk/>
            <pc:sldMk cId="1191794258" sldId="297"/>
            <ac:cxnSpMk id="27" creationId="{894F784A-6B4C-65CC-F753-198E9BA8F429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1:26.883" v="388" actId="1076"/>
          <ac:cxnSpMkLst>
            <pc:docMk/>
            <pc:sldMk cId="1191794258" sldId="297"/>
            <ac:cxnSpMk id="28" creationId="{051FADD1-3AF6-EDEF-DF57-14380C82930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29" creationId="{D99E617B-5CA9-C0C6-C750-E3BF2A29DD88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1:17.129" v="384" actId="14100"/>
          <ac:cxnSpMkLst>
            <pc:docMk/>
            <pc:sldMk cId="1191794258" sldId="297"/>
            <ac:cxnSpMk id="31" creationId="{81B986FE-2B7F-E6A6-52BC-9662BECD4AB3}"/>
          </ac:cxnSpMkLst>
        </pc:cxnChg>
        <pc:cxnChg chg="del mod">
          <ac:chgData name="Maximiliano Marcus Morya Pisfil Muñoz" userId="7b1fa31f-8a33-4ec6-9f4b-8a8e857208e3" providerId="ADAL" clId="{2D8565B8-4952-4C01-9DA8-B81E2D5C485B}" dt="2025-11-09T19:39:48.966" v="357" actId="478"/>
          <ac:cxnSpMkLst>
            <pc:docMk/>
            <pc:sldMk cId="1191794258" sldId="297"/>
            <ac:cxnSpMk id="32" creationId="{35E9F8A4-1534-0E04-31F3-C353A721C393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0:58.803" v="379" actId="1076"/>
          <ac:cxnSpMkLst>
            <pc:docMk/>
            <pc:sldMk cId="1191794258" sldId="297"/>
            <ac:cxnSpMk id="33" creationId="{8BC99D60-B93D-F3FA-EAED-1EB32B149C4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34" creationId="{40AC07D9-24D0-8EC9-C15B-426CB74538D1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35" creationId="{03F21145-2CEF-7DAB-36BF-AC4D86C38BE1}"/>
          </ac:cxnSpMkLst>
        </pc:cxnChg>
        <pc:cxnChg chg="del mod">
          <ac:chgData name="Maximiliano Marcus Morya Pisfil Muñoz" userId="7b1fa31f-8a33-4ec6-9f4b-8a8e857208e3" providerId="ADAL" clId="{2D8565B8-4952-4C01-9DA8-B81E2D5C485B}" dt="2025-11-09T19:39:32.276" v="352" actId="478"/>
          <ac:cxnSpMkLst>
            <pc:docMk/>
            <pc:sldMk cId="1191794258" sldId="297"/>
            <ac:cxnSpMk id="36" creationId="{B315D756-3BA6-78C8-0890-21C13DD25CC0}"/>
          </ac:cxnSpMkLst>
        </pc:cxnChg>
        <pc:cxnChg chg="mod">
          <ac:chgData name="Maximiliano Marcus Morya Pisfil Muñoz" userId="7b1fa31f-8a33-4ec6-9f4b-8a8e857208e3" providerId="ADAL" clId="{2D8565B8-4952-4C01-9DA8-B81E2D5C485B}" dt="2025-11-09T19:40:46.625" v="373" actId="688"/>
          <ac:cxnSpMkLst>
            <pc:docMk/>
            <pc:sldMk cId="1191794258" sldId="297"/>
            <ac:cxnSpMk id="37" creationId="{CDC2C53B-6BF9-BBF2-D4B9-DEF42FB15186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45" creationId="{F2A3BF5A-51ED-ABBE-DE5B-5A0063CCE970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60" creationId="{1A87FF2A-F8B2-89E9-87AB-C5D99221A5CF}"/>
          </ac:cxnSpMkLst>
        </pc:cxnChg>
        <pc:cxnChg chg="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1037" creationId="{4FAA9FD0-36E7-3E18-4AFF-B1F881A68069}"/>
          </ac:cxnSpMkLst>
        </pc:cxnChg>
        <pc:cxnChg chg="add mod">
          <ac:chgData name="Maximiliano Marcus Morya Pisfil Muñoz" userId="7b1fa31f-8a33-4ec6-9f4b-8a8e857208e3" providerId="ADAL" clId="{2D8565B8-4952-4C01-9DA8-B81E2D5C485B}" dt="2025-11-10T06:56:05.132" v="12697" actId="478"/>
          <ac:cxnSpMkLst>
            <pc:docMk/>
            <pc:sldMk cId="1191794258" sldId="297"/>
            <ac:cxnSpMk id="1077" creationId="{248ECD3E-D708-C0DA-BFA7-472F6491A6DC}"/>
          </ac:cxnSpMkLst>
        </pc:cxnChg>
      </pc:sldChg>
      <pc:sldChg chg="addSp delSp modSp add del mod">
        <pc:chgData name="Maximiliano Marcus Morya Pisfil Muñoz" userId="7b1fa31f-8a33-4ec6-9f4b-8a8e857208e3" providerId="ADAL" clId="{2D8565B8-4952-4C01-9DA8-B81E2D5C485B}" dt="2025-11-10T05:33:06.879" v="8112" actId="47"/>
        <pc:sldMkLst>
          <pc:docMk/>
          <pc:sldMk cId="1928274030" sldId="298"/>
        </pc:sldMkLst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3" creationId="{D62342D7-CA9E-F542-A8F2-31DF68050814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6" creationId="{2E4778CF-51FA-E011-F3B6-58F64F2A562C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7" creationId="{B60A9011-7E64-A38C-AB4F-8CD91F69633E}"/>
          </ac:spMkLst>
        </pc:spChg>
        <pc:spChg chg="add mod">
          <ac:chgData name="Maximiliano Marcus Morya Pisfil Muñoz" userId="7b1fa31f-8a33-4ec6-9f4b-8a8e857208e3" providerId="ADAL" clId="{2D8565B8-4952-4C01-9DA8-B81E2D5C485B}" dt="2025-11-10T05:08:20.851" v="6846" actId="20577"/>
          <ac:spMkLst>
            <pc:docMk/>
            <pc:sldMk cId="1928274030" sldId="298"/>
            <ac:spMk id="8" creationId="{5871665B-EA33-CEDC-5275-857AB1C304B8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9" creationId="{48B4A4CE-3DF3-A8CA-E7D5-EBD4067FAD38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10" creationId="{B1C38A27-CF81-3570-E9FC-E9F745BAE848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11" creationId="{BEE5C6FE-500A-3F89-6625-A551E3278B98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12" creationId="{3BD5C3B1-F178-E9DB-C6D4-430478D414EC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13" creationId="{6562B4AB-93D1-2D55-D64A-3FA0A478C7F5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14" creationId="{A82F95A4-43EB-91F7-8391-457A5F7337F9}"/>
          </ac:spMkLst>
        </pc:spChg>
        <pc:spChg chg="mod">
          <ac:chgData name="Maximiliano Marcus Morya Pisfil Muñoz" userId="7b1fa31f-8a33-4ec6-9f4b-8a8e857208e3" providerId="ADAL" clId="{2D8565B8-4952-4C01-9DA8-B81E2D5C485B}" dt="2025-11-09T19:42:36.623" v="399" actId="164"/>
          <ac:spMkLst>
            <pc:docMk/>
            <pc:sldMk cId="1928274030" sldId="298"/>
            <ac:spMk id="20" creationId="{A336D56A-A737-B685-7AC4-EF1D621814E8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45:13.108" v="557" actId="478"/>
          <ac:spMkLst>
            <pc:docMk/>
            <pc:sldMk cId="1928274030" sldId="298"/>
            <ac:spMk id="36" creationId="{5E48532D-74DD-4EDF-EFC1-9774ADF69CD8}"/>
          </ac:spMkLst>
        </pc:spChg>
        <pc:spChg chg="add del">
          <ac:chgData name="Maximiliano Marcus Morya Pisfil Muñoz" userId="7b1fa31f-8a33-4ec6-9f4b-8a8e857208e3" providerId="ADAL" clId="{2D8565B8-4952-4C01-9DA8-B81E2D5C485B}" dt="2025-11-09T19:45:50.408" v="612" actId="478"/>
          <ac:spMkLst>
            <pc:docMk/>
            <pc:sldMk cId="1928274030" sldId="298"/>
            <ac:spMk id="38" creationId="{F8C24A47-0A87-743B-52BC-8993181C90BD}"/>
          </ac:spMkLst>
        </pc:spChg>
        <pc:spChg chg="add mod topLvl">
          <ac:chgData name="Maximiliano Marcus Morya Pisfil Muñoz" userId="7b1fa31f-8a33-4ec6-9f4b-8a8e857208e3" providerId="ADAL" clId="{2D8565B8-4952-4C01-9DA8-B81E2D5C485B}" dt="2025-11-09T20:05:13.242" v="3040" actId="164"/>
          <ac:spMkLst>
            <pc:docMk/>
            <pc:sldMk cId="1928274030" sldId="298"/>
            <ac:spMk id="39" creationId="{E4C6EDED-325E-63A5-2394-48771C01F7B1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42" creationId="{025B1BD5-8F4F-E185-90DD-750400FABC33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44" creationId="{E5DCABB3-993F-B150-5B61-32555C5D66BE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47" creationId="{21EBC6D3-383B-B16D-7C99-4784BF6CD907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49" creationId="{50B0B989-D6C9-74E8-7B01-CD599285560C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50" creationId="{97CDC50D-AB0C-C0E4-7046-D9B8F73F406C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53" creationId="{454CA2F2-C7F2-23E3-3D84-A0EF259214D4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1032" creationId="{B11A6AFA-9E22-AC3A-4ECE-6276B3C1619E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1036" creationId="{832181FB-5B57-94B9-4EE4-E1211F277EE5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1041" creationId="{07503F22-BFF0-A676-B33C-83C99458569F}"/>
          </ac:spMkLst>
        </pc:spChg>
        <pc:spChg chg="mod">
          <ac:chgData name="Maximiliano Marcus Morya Pisfil Muñoz" userId="7b1fa31f-8a33-4ec6-9f4b-8a8e857208e3" providerId="ADAL" clId="{2D8565B8-4952-4C01-9DA8-B81E2D5C485B}" dt="2025-11-09T19:46:34.974" v="623"/>
          <ac:spMkLst>
            <pc:docMk/>
            <pc:sldMk cId="1928274030" sldId="298"/>
            <ac:spMk id="1045" creationId="{AC087CDF-0475-F339-F885-C6A6C8317773}"/>
          </ac:spMkLst>
        </pc:spChg>
        <pc:spChg chg="add del mod">
          <ac:chgData name="Maximiliano Marcus Morya Pisfil Muñoz" userId="7b1fa31f-8a33-4ec6-9f4b-8a8e857208e3" providerId="ADAL" clId="{2D8565B8-4952-4C01-9DA8-B81E2D5C485B}" dt="2025-11-09T19:49:31.718" v="930" actId="478"/>
          <ac:spMkLst>
            <pc:docMk/>
            <pc:sldMk cId="1928274030" sldId="298"/>
            <ac:spMk id="1058" creationId="{0744DF0B-5579-A35A-3D1B-EE5134CB8285}"/>
          </ac:spMkLst>
        </pc:spChg>
        <pc:spChg chg="add mod topLvl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1059" creationId="{C3572186-7A01-7154-3DD3-3C873C7167FA}"/>
          </ac:spMkLst>
        </pc:spChg>
        <pc:spChg chg="add mod">
          <ac:chgData name="Maximiliano Marcus Morya Pisfil Muñoz" userId="7b1fa31f-8a33-4ec6-9f4b-8a8e857208e3" providerId="ADAL" clId="{2D8565B8-4952-4C01-9DA8-B81E2D5C485B}" dt="2025-11-09T19:55:34.306" v="1245" actId="164"/>
          <ac:spMkLst>
            <pc:docMk/>
            <pc:sldMk cId="1928274030" sldId="298"/>
            <ac:spMk id="1060" creationId="{9B4986E6-1DB2-3E08-B80E-6A82DAAC05D1}"/>
          </ac:spMkLst>
        </pc:spChg>
        <pc:spChg chg="add mod topLvl">
          <ac:chgData name="Maximiliano Marcus Morya Pisfil Muñoz" userId="7b1fa31f-8a33-4ec6-9f4b-8a8e857208e3" providerId="ADAL" clId="{2D8565B8-4952-4C01-9DA8-B81E2D5C485B}" dt="2025-11-09T20:05:13.242" v="3040" actId="164"/>
          <ac:spMkLst>
            <pc:docMk/>
            <pc:sldMk cId="1928274030" sldId="298"/>
            <ac:spMk id="1061" creationId="{C1EA3DCD-513D-31EC-4369-8436851EA644}"/>
          </ac:spMkLst>
        </pc:spChg>
        <pc:spChg chg="add mod topLvl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1062" creationId="{3A5DA799-7EF6-4DEE-EDE3-984986ACAF55}"/>
          </ac:spMkLst>
        </pc:spChg>
        <pc:spChg chg="add mod">
          <ac:chgData name="Maximiliano Marcus Morya Pisfil Muñoz" userId="7b1fa31f-8a33-4ec6-9f4b-8a8e857208e3" providerId="ADAL" clId="{2D8565B8-4952-4C01-9DA8-B81E2D5C485B}" dt="2025-11-09T19:55:34.306" v="1245" actId="164"/>
          <ac:spMkLst>
            <pc:docMk/>
            <pc:sldMk cId="1928274030" sldId="298"/>
            <ac:spMk id="1063" creationId="{36A37824-CE0B-14D7-AEF0-732D41E75901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1064" creationId="{2B7136EC-5D1C-E20A-12BF-65D7DCC35247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1065" creationId="{8707C1F4-45A1-E2F7-A624-DED98B849D5C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34.489" v="3033" actId="208"/>
          <ac:spMkLst>
            <pc:docMk/>
            <pc:sldMk cId="1928274030" sldId="298"/>
            <ac:spMk id="1066" creationId="{FBAC36AA-7077-24B7-BA2B-293D9081034B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34.489" v="3033" actId="208"/>
          <ac:spMkLst>
            <pc:docMk/>
            <pc:sldMk cId="1928274030" sldId="298"/>
            <ac:spMk id="1069" creationId="{2B0D3DD9-4D98-9F40-81A2-03EDEEAD5D81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34.489" v="3033" actId="208"/>
          <ac:spMkLst>
            <pc:docMk/>
            <pc:sldMk cId="1928274030" sldId="298"/>
            <ac:spMk id="1070" creationId="{0828F105-58D2-8F2C-6A90-16E768BBD6D2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40.624" v="3034" actId="208"/>
          <ac:spMkLst>
            <pc:docMk/>
            <pc:sldMk cId="1928274030" sldId="298"/>
            <ac:spMk id="1071" creationId="{6BE60B89-4821-27BA-B03D-6245A28CEFD2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40.624" v="3034" actId="208"/>
          <ac:spMkLst>
            <pc:docMk/>
            <pc:sldMk cId="1928274030" sldId="298"/>
            <ac:spMk id="1072" creationId="{DB090EA0-D929-878C-067A-9AF4DD8F72A1}"/>
          </ac:spMkLst>
        </pc:spChg>
        <pc:spChg chg="add mod">
          <ac:chgData name="Maximiliano Marcus Morya Pisfil Muñoz" userId="7b1fa31f-8a33-4ec6-9f4b-8a8e857208e3" providerId="ADAL" clId="{2D8565B8-4952-4C01-9DA8-B81E2D5C485B}" dt="2025-11-09T20:04:40.624" v="3034" actId="208"/>
          <ac:spMkLst>
            <pc:docMk/>
            <pc:sldMk cId="1928274030" sldId="298"/>
            <ac:spMk id="1073" creationId="{0EC11397-3AFD-EF2C-49E4-6F55F5BAE82A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1078" creationId="{10770250-DCAA-9395-823F-248D98B6DD46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1079" creationId="{ED0FEC50-AE10-F85F-4251-ED55D7679F6A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1081" creationId="{4AE69823-6DA9-55C5-E238-743391ACF789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1084" creationId="{BB3D2234-8524-741C-65DB-0F0E23EC3161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62" creationId="{CB721818-F40A-1B66-36D7-462882208A58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63" creationId="{E56AE6BF-CEEF-64E1-113C-7F0F8AB4FFBA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67" creationId="{CA654F3F-E07E-8F62-E61D-BB6C90E32474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68" creationId="{30BD4484-AB31-2A69-F183-B4CC48F5D8B0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69" creationId="{A9166816-D633-1B80-4779-EF740D46443E}"/>
          </ac:spMkLst>
        </pc:spChg>
        <pc:spChg chg="mod">
          <ac:chgData name="Maximiliano Marcus Morya Pisfil Muñoz" userId="7b1fa31f-8a33-4ec6-9f4b-8a8e857208e3" providerId="ADAL" clId="{2D8565B8-4952-4C01-9DA8-B81E2D5C485B}" dt="2025-11-09T19:59:35.268" v="1849" actId="207"/>
          <ac:spMkLst>
            <pc:docMk/>
            <pc:sldMk cId="1928274030" sldId="298"/>
            <ac:spMk id="2071" creationId="{440797CA-F1F2-57AB-991A-8DDF669CE0FB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2086" creationId="{4A047535-D724-0395-61FF-F1B181081B56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2087" creationId="{54676C4A-2428-3DCA-3F13-FE688DC1D8F0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2093" creationId="{175DC889-A2BB-8034-A02C-FAD8A11B9443}"/>
          </ac:spMkLst>
        </pc:spChg>
        <pc:spChg chg="add mod">
          <ac:chgData name="Maximiliano Marcus Morya Pisfil Muñoz" userId="7b1fa31f-8a33-4ec6-9f4b-8a8e857208e3" providerId="ADAL" clId="{2D8565B8-4952-4C01-9DA8-B81E2D5C485B}" dt="2025-11-10T05:32:31.018" v="8055" actId="1036"/>
          <ac:spMkLst>
            <pc:docMk/>
            <pc:sldMk cId="1928274030" sldId="298"/>
            <ac:spMk id="2105" creationId="{B3E56BCC-E7E9-9D41-3135-862954A5ACEB}"/>
          </ac:spMkLst>
        </pc:spChg>
        <pc:grpChg chg="mod">
          <ac:chgData name="Maximiliano Marcus Morya Pisfil Muñoz" userId="7b1fa31f-8a33-4ec6-9f4b-8a8e857208e3" providerId="ADAL" clId="{2D8565B8-4952-4C01-9DA8-B81E2D5C485B}" dt="2025-11-10T05:32:31.018" v="8055" actId="1036"/>
          <ac:grpSpMkLst>
            <pc:docMk/>
            <pc:sldMk cId="1928274030" sldId="298"/>
            <ac:grpSpMk id="32" creationId="{4CA82530-7987-C49C-1DFD-BEE603950E7A}"/>
          </ac:grpSpMkLst>
        </pc:grpChg>
        <pc:grpChg chg="del mod">
          <ac:chgData name="Maximiliano Marcus Morya Pisfil Muñoz" userId="7b1fa31f-8a33-4ec6-9f4b-8a8e857208e3" providerId="ADAL" clId="{2D8565B8-4952-4C01-9DA8-B81E2D5C485B}" dt="2025-11-09T19:58:51.671" v="1683" actId="478"/>
          <ac:grpSpMkLst>
            <pc:docMk/>
            <pc:sldMk cId="1928274030" sldId="298"/>
            <ac:grpSpMk id="40" creationId="{A57C683A-FDF1-E45B-6E2F-5EE85282882A}"/>
          </ac:grpSpMkLst>
        </pc:grpChg>
        <pc:grpChg chg="add mod">
          <ac:chgData name="Maximiliano Marcus Morya Pisfil Muñoz" userId="7b1fa31f-8a33-4ec6-9f4b-8a8e857208e3" providerId="ADAL" clId="{2D8565B8-4952-4C01-9DA8-B81E2D5C485B}" dt="2025-11-09T20:09:55.302" v="3642" actId="1038"/>
          <ac:grpSpMkLst>
            <pc:docMk/>
            <pc:sldMk cId="1928274030" sldId="298"/>
            <ac:grpSpMk id="1067" creationId="{1B97C4AA-C8C9-8746-E3FC-6ACFB230F383}"/>
          </ac:grpSpMkLst>
        </pc:grpChg>
        <pc:grpChg chg="add del mod">
          <ac:chgData name="Maximiliano Marcus Morya Pisfil Muñoz" userId="7b1fa31f-8a33-4ec6-9f4b-8a8e857208e3" providerId="ADAL" clId="{2D8565B8-4952-4C01-9DA8-B81E2D5C485B}" dt="2025-11-09T19:57:39.979" v="1656" actId="165"/>
          <ac:grpSpMkLst>
            <pc:docMk/>
            <pc:sldMk cId="1928274030" sldId="298"/>
            <ac:grpSpMk id="1068" creationId="{F07F36EF-8EFE-5D48-E20E-3A81DD3491F2}"/>
          </ac:grpSpMkLst>
        </pc:grpChg>
        <pc:grpChg chg="add mod">
          <ac:chgData name="Maximiliano Marcus Morya Pisfil Muñoz" userId="7b1fa31f-8a33-4ec6-9f4b-8a8e857208e3" providerId="ADAL" clId="{2D8565B8-4952-4C01-9DA8-B81E2D5C485B}" dt="2025-11-09T20:07:29.471" v="3564" actId="1038"/>
          <ac:grpSpMkLst>
            <pc:docMk/>
            <pc:sldMk cId="1928274030" sldId="298"/>
            <ac:grpSpMk id="1074" creationId="{8D4A3D34-E598-A9A0-2CD3-B6F5792AC9F2}"/>
          </ac:grpSpMkLst>
        </pc:grpChg>
        <pc:grpChg chg="add mod">
          <ac:chgData name="Maximiliano Marcus Morya Pisfil Muñoz" userId="7b1fa31f-8a33-4ec6-9f4b-8a8e857208e3" providerId="ADAL" clId="{2D8565B8-4952-4C01-9DA8-B81E2D5C485B}" dt="2025-11-09T20:09:55.302" v="3642" actId="1038"/>
          <ac:grpSpMkLst>
            <pc:docMk/>
            <pc:sldMk cId="1928274030" sldId="298"/>
            <ac:grpSpMk id="1075" creationId="{885F2725-993A-CA74-8AF9-E91DE0768833}"/>
          </ac:grpSpMkLst>
        </pc:grpChg>
        <pc:grpChg chg="mod">
          <ac:chgData name="Maximiliano Marcus Morya Pisfil Muñoz" userId="7b1fa31f-8a33-4ec6-9f4b-8a8e857208e3" providerId="ADAL" clId="{2D8565B8-4952-4C01-9DA8-B81E2D5C485B}" dt="2025-11-10T05:32:31.018" v="8055" actId="1036"/>
          <ac:grpSpMkLst>
            <pc:docMk/>
            <pc:sldMk cId="1928274030" sldId="298"/>
            <ac:grpSpMk id="1076" creationId="{4705DA9F-FC64-0A93-4B3A-7E5BCE082C04}"/>
          </ac:grpSpMkLst>
        </pc:grpChg>
        <pc:grpChg chg="add del mod">
          <ac:chgData name="Maximiliano Marcus Morya Pisfil Muñoz" userId="7b1fa31f-8a33-4ec6-9f4b-8a8e857208e3" providerId="ADAL" clId="{2D8565B8-4952-4C01-9DA8-B81E2D5C485B}" dt="2025-11-09T20:04:59.871" v="3037" actId="165"/>
          <ac:grpSpMkLst>
            <pc:docMk/>
            <pc:sldMk cId="1928274030" sldId="298"/>
            <ac:grpSpMk id="2085" creationId="{83E8AD85-E8C4-23AF-F83F-43981A810830}"/>
          </ac:grpSpMkLst>
        </pc:grpChg>
        <pc:grpChg chg="add mod">
          <ac:chgData name="Maximiliano Marcus Morya Pisfil Muñoz" userId="7b1fa31f-8a33-4ec6-9f4b-8a8e857208e3" providerId="ADAL" clId="{2D8565B8-4952-4C01-9DA8-B81E2D5C485B}" dt="2025-11-09T20:05:13.242" v="3040" actId="164"/>
          <ac:grpSpMkLst>
            <pc:docMk/>
            <pc:sldMk cId="1928274030" sldId="298"/>
            <ac:grpSpMk id="2096" creationId="{CA0E2FE5-8FB7-C110-D29D-37CB6140001E}"/>
          </ac:grpSpMkLst>
        </pc:grpChg>
        <pc:picChg chg="del">
          <ac:chgData name="Maximiliano Marcus Morya Pisfil Muñoz" userId="7b1fa31f-8a33-4ec6-9f4b-8a8e857208e3" providerId="ADAL" clId="{2D8565B8-4952-4C01-9DA8-B81E2D5C485B}" dt="2025-11-09T19:41:54.159" v="397" actId="478"/>
          <ac:picMkLst>
            <pc:docMk/>
            <pc:sldMk cId="1928274030" sldId="298"/>
            <ac:picMk id="8" creationId="{A647A4F4-1ED7-1AA5-BFCB-2DF7F180F23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19:49:19.749" v="925" actId="21"/>
          <ac:picMkLst>
            <pc:docMk/>
            <pc:sldMk cId="1928274030" sldId="298"/>
            <ac:picMk id="1026" creationId="{335AED75-28EA-CF35-79DA-CE1B357BD85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19:49:06.190" v="919" actId="21"/>
          <ac:picMkLst>
            <pc:docMk/>
            <pc:sldMk cId="1928274030" sldId="298"/>
            <ac:picMk id="2050" creationId="{5B0BDC2C-A2EA-6B9C-5803-1F37BA7990D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19:59:38.281" v="1850" actId="21"/>
          <ac:picMkLst>
            <pc:docMk/>
            <pc:sldMk cId="1928274030" sldId="298"/>
            <ac:picMk id="2084" creationId="{335AED75-28EA-CF35-79DA-CE1B357BD85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09T20:10:58.889" v="3649" actId="478"/>
          <ac:picMkLst>
            <pc:docMk/>
            <pc:sldMk cId="1928274030" sldId="298"/>
            <ac:picMk id="2107" creationId="{29406963-DBA7-628E-FFDA-350DFBF43F8E}"/>
          </ac:picMkLst>
        </pc:pic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54" creationId="{46337B9B-6CC5-63AC-0AEC-E17375478356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59" creationId="{A8DE08E0-8D3F-1E8F-B9A8-A77FA7744EA3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63" creationId="{988B5EE8-EBB2-97A7-3655-429243F24193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25" creationId="{DC84FB6E-B958-7949-A576-EF16C72F5B38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28" creationId="{F4B8DBAF-AD33-793C-5C38-87E8EC70DF41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29" creationId="{8B9EC9B7-1B7F-80D1-E2C5-349E28343334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50" creationId="{EF6628B1-46FF-1A39-D37C-7D1064E2F711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52" creationId="{7CE82F3D-7233-77D2-EEF6-B5AEADECD266}"/>
          </ac:cxnSpMkLst>
        </pc:cxnChg>
        <pc:cxnChg chg="mod">
          <ac:chgData name="Maximiliano Marcus Morya Pisfil Muñoz" userId="7b1fa31f-8a33-4ec6-9f4b-8a8e857208e3" providerId="ADAL" clId="{2D8565B8-4952-4C01-9DA8-B81E2D5C485B}" dt="2025-11-09T19:58:51.671" v="1683" actId="478"/>
          <ac:cxnSpMkLst>
            <pc:docMk/>
            <pc:sldMk cId="1928274030" sldId="298"/>
            <ac:cxnSpMk id="1057" creationId="{DF33D2A6-43A6-F077-A1E3-98BB307B5159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2:50.872" v="2625" actId="1038"/>
          <ac:cxnSpMkLst>
            <pc:docMk/>
            <pc:sldMk cId="1928274030" sldId="298"/>
            <ac:cxnSpMk id="2089" creationId="{98DE2EB9-C58E-EC6F-99A8-B088DF830017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2:59.067" v="2644" actId="1036"/>
          <ac:cxnSpMkLst>
            <pc:docMk/>
            <pc:sldMk cId="1928274030" sldId="298"/>
            <ac:cxnSpMk id="2090" creationId="{5278E3A8-773F-6C18-38DF-672BED0D87C0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2:54.765" v="2630" actId="1036"/>
          <ac:cxnSpMkLst>
            <pc:docMk/>
            <pc:sldMk cId="1928274030" sldId="298"/>
            <ac:cxnSpMk id="2091" creationId="{516D0EE8-2A7A-7831-4CAA-FC128B1415B3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3:17.455" v="2744" actId="1035"/>
          <ac:cxnSpMkLst>
            <pc:docMk/>
            <pc:sldMk cId="1928274030" sldId="298"/>
            <ac:cxnSpMk id="2092" creationId="{84DFAE49-D28B-2594-0BF7-61ECDF305F9D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4:00.357" v="2876" actId="1038"/>
          <ac:cxnSpMkLst>
            <pc:docMk/>
            <pc:sldMk cId="1928274030" sldId="298"/>
            <ac:cxnSpMk id="2094" creationId="{FEDFA2A9-6A5A-83AE-FC22-604CBB2A7952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0.708" v="3435" actId="14100"/>
          <ac:cxnSpMkLst>
            <pc:docMk/>
            <pc:sldMk cId="1928274030" sldId="298"/>
            <ac:cxnSpMk id="2095" creationId="{AE6DB4B1-43D4-EFD4-715B-9499929ADD85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0.708" v="3435" actId="14100"/>
          <ac:cxnSpMkLst>
            <pc:docMk/>
            <pc:sldMk cId="1928274030" sldId="298"/>
            <ac:cxnSpMk id="2097" creationId="{C6C9B67D-8360-94BE-9C8C-FB527F21DB78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0.708" v="3435" actId="14100"/>
          <ac:cxnSpMkLst>
            <pc:docMk/>
            <pc:sldMk cId="1928274030" sldId="298"/>
            <ac:cxnSpMk id="2098" creationId="{F5E21770-8F61-B55B-607A-CD6153464828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8.523" v="3456" actId="1038"/>
          <ac:cxnSpMkLst>
            <pc:docMk/>
            <pc:sldMk cId="1928274030" sldId="298"/>
            <ac:cxnSpMk id="2099" creationId="{C06AFC38-A84C-8DDD-CFD7-484FFBD97344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8.523" v="3456" actId="1038"/>
          <ac:cxnSpMkLst>
            <pc:docMk/>
            <pc:sldMk cId="1928274030" sldId="298"/>
            <ac:cxnSpMk id="2100" creationId="{5358F2ED-84BD-62BC-3795-258851BC153A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08.523" v="3456" actId="1038"/>
          <ac:cxnSpMkLst>
            <pc:docMk/>
            <pc:sldMk cId="1928274030" sldId="298"/>
            <ac:cxnSpMk id="2101" creationId="{FFB6B36D-7627-D3B8-94CD-E40B8A6D1259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23.657" v="3542" actId="1038"/>
          <ac:cxnSpMkLst>
            <pc:docMk/>
            <pc:sldMk cId="1928274030" sldId="298"/>
            <ac:cxnSpMk id="2102" creationId="{D579C597-DBCA-6C8D-4C85-2C4A888236DA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23.657" v="3542" actId="1038"/>
          <ac:cxnSpMkLst>
            <pc:docMk/>
            <pc:sldMk cId="1928274030" sldId="298"/>
            <ac:cxnSpMk id="2103" creationId="{CF3301A9-B6B4-0E35-0278-CB489EA57BB6}"/>
          </ac:cxnSpMkLst>
        </pc:cxnChg>
        <pc:cxnChg chg="add mod">
          <ac:chgData name="Maximiliano Marcus Morya Pisfil Muñoz" userId="7b1fa31f-8a33-4ec6-9f4b-8a8e857208e3" providerId="ADAL" clId="{2D8565B8-4952-4C01-9DA8-B81E2D5C485B}" dt="2025-11-09T20:07:23.657" v="3542" actId="1038"/>
          <ac:cxnSpMkLst>
            <pc:docMk/>
            <pc:sldMk cId="1928274030" sldId="298"/>
            <ac:cxnSpMk id="2104" creationId="{46864B14-7396-4FE3-FBC4-3845F62184F1}"/>
          </ac:cxnSpMkLst>
        </pc:cxnChg>
      </pc:sldChg>
      <pc:sldChg chg="delSp modSp add del mod">
        <pc:chgData name="Maximiliano Marcus Morya Pisfil Muñoz" userId="7b1fa31f-8a33-4ec6-9f4b-8a8e857208e3" providerId="ADAL" clId="{2D8565B8-4952-4C01-9DA8-B81E2D5C485B}" dt="2025-11-09T19:38:54.910" v="341" actId="47"/>
        <pc:sldMkLst>
          <pc:docMk/>
          <pc:sldMk cId="2574469498" sldId="298"/>
        </pc:sldMkLst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6" creationId="{90AFF642-AF07-578B-44E4-173DB4A7A86C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9" creationId="{4551AD8A-889C-C629-86A1-01C08A40B1FD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0" creationId="{5C46F224-6D61-581E-DAB3-D87AB5A8A338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1" creationId="{775EA0B9-A69A-A533-F2CE-62DADE8CE4F5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2" creationId="{389213A6-CC74-48A7-B886-FDD99B3FB076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4" creationId="{F7C7331D-3D32-856B-54C2-1E7607D8FBDC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5" creationId="{7C4A7D3A-DD77-A444-A812-855D58573A5B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6" creationId="{8E0A10B2-9022-6B9A-EDD2-42EA9AF8BBB1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7" creationId="{71054A36-C4E7-8386-7883-B7A8A04CD611}"/>
          </ac:spMkLst>
        </pc:spChg>
        <pc:spChg chg="del">
          <ac:chgData name="Maximiliano Marcus Morya Pisfil Muñoz" userId="7b1fa31f-8a33-4ec6-9f4b-8a8e857208e3" providerId="ADAL" clId="{2D8565B8-4952-4C01-9DA8-B81E2D5C485B}" dt="2025-11-09T19:38:51.689" v="340" actId="21"/>
          <ac:spMkLst>
            <pc:docMk/>
            <pc:sldMk cId="2574469498" sldId="298"/>
            <ac:spMk id="18" creationId="{61F7E723-FC91-1D78-6BAC-13F070014AD7}"/>
          </ac:spMkLst>
        </pc:spChg>
        <pc:picChg chg="del">
          <ac:chgData name="Maximiliano Marcus Morya Pisfil Muñoz" userId="7b1fa31f-8a33-4ec6-9f4b-8a8e857208e3" providerId="ADAL" clId="{2D8565B8-4952-4C01-9DA8-B81E2D5C485B}" dt="2025-11-09T19:38:19.495" v="339" actId="478"/>
          <ac:picMkLst>
            <pc:docMk/>
            <pc:sldMk cId="2574469498" sldId="298"/>
            <ac:picMk id="8" creationId="{60522796-DCE5-5215-6EAB-412139109DE4}"/>
          </ac:picMkLst>
        </pc:picChg>
      </pc:sldChg>
      <pc:sldChg chg="add del ord">
        <pc:chgData name="Maximiliano Marcus Morya Pisfil Muñoz" userId="7b1fa31f-8a33-4ec6-9f4b-8a8e857208e3" providerId="ADAL" clId="{2D8565B8-4952-4C01-9DA8-B81E2D5C485B}" dt="2025-11-09T19:41:49.589" v="395" actId="47"/>
        <pc:sldMkLst>
          <pc:docMk/>
          <pc:sldMk cId="3500743550" sldId="298"/>
        </pc:sldMkLst>
      </pc:sldChg>
      <pc:sldChg chg="addSp delSp modSp add del mod">
        <pc:chgData name="Maximiliano Marcus Morya Pisfil Muñoz" userId="7b1fa31f-8a33-4ec6-9f4b-8a8e857208e3" providerId="ADAL" clId="{2D8565B8-4952-4C01-9DA8-B81E2D5C485B}" dt="2025-11-10T06:31:55.103" v="11793" actId="47"/>
        <pc:sldMkLst>
          <pc:docMk/>
          <pc:sldMk cId="1440187801" sldId="299"/>
        </pc:sldMkLst>
        <pc:spChg chg="add del mod">
          <ac:chgData name="Maximiliano Marcus Morya Pisfil Muñoz" userId="7b1fa31f-8a33-4ec6-9f4b-8a8e857208e3" providerId="ADAL" clId="{2D8565B8-4952-4C01-9DA8-B81E2D5C485B}" dt="2025-11-10T05:58:03.916" v="9079" actId="21"/>
          <ac:spMkLst>
            <pc:docMk/>
            <pc:sldMk cId="1440187801" sldId="299"/>
            <ac:spMk id="8" creationId="{6D5700A2-8656-6A65-66ED-1DE5A80E08B0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58:03.916" v="9079" actId="21"/>
          <ac:spMkLst>
            <pc:docMk/>
            <pc:sldMk cId="1440187801" sldId="299"/>
            <ac:spMk id="32" creationId="{14746B8D-0B63-8E63-E432-3789B1723FE3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58:03.916" v="9079" actId="21"/>
          <ac:spMkLst>
            <pc:docMk/>
            <pc:sldMk cId="1440187801" sldId="299"/>
            <ac:spMk id="36" creationId="{F0D43AE0-75D2-5D8B-3FAF-E262781275A1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3.876" v="9611" actId="164"/>
          <ac:spMkLst>
            <pc:docMk/>
            <pc:sldMk cId="1440187801" sldId="299"/>
            <ac:spMk id="38" creationId="{92E2289B-77BC-E33B-2FC4-6515D74E2E2C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3.876" v="9611" actId="164"/>
          <ac:spMkLst>
            <pc:docMk/>
            <pc:sldMk cId="1440187801" sldId="299"/>
            <ac:spMk id="39" creationId="{361938EF-E28F-E805-903E-A5C6D24A6DD8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3.876" v="9611" actId="164"/>
          <ac:spMkLst>
            <pc:docMk/>
            <pc:sldMk cId="1440187801" sldId="299"/>
            <ac:spMk id="40" creationId="{17FD9B0D-43F0-EC48-A8F4-4C72FEFE406D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0.445" v="9610" actId="164"/>
          <ac:spMkLst>
            <pc:docMk/>
            <pc:sldMk cId="1440187801" sldId="299"/>
            <ac:spMk id="42" creationId="{13D14435-55F3-078D-62AA-8466BEFBC6C9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0.445" v="9610" actId="164"/>
          <ac:spMkLst>
            <pc:docMk/>
            <pc:sldMk cId="1440187801" sldId="299"/>
            <ac:spMk id="44" creationId="{AFEEC313-1DEE-BC96-B625-252E9EDF48F0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0.445" v="9610" actId="164"/>
          <ac:spMkLst>
            <pc:docMk/>
            <pc:sldMk cId="1440187801" sldId="299"/>
            <ac:spMk id="46" creationId="{26464A2F-B016-F474-65DF-5DDD2F8F60CD}"/>
          </ac:spMkLst>
        </pc:spChg>
        <pc:spChg chg="add mod">
          <ac:chgData name="Maximiliano Marcus Morya Pisfil Muñoz" userId="7b1fa31f-8a33-4ec6-9f4b-8a8e857208e3" providerId="ADAL" clId="{2D8565B8-4952-4C01-9DA8-B81E2D5C485B}" dt="2025-11-10T05:59:56.950" v="9609" actId="164"/>
          <ac:spMkLst>
            <pc:docMk/>
            <pc:sldMk cId="1440187801" sldId="299"/>
            <ac:spMk id="47" creationId="{CC5E6A62-84F4-5D5F-B305-A997F0094F52}"/>
          </ac:spMkLst>
        </pc:spChg>
        <pc:spChg chg="add mod">
          <ac:chgData name="Maximiliano Marcus Morya Pisfil Muñoz" userId="7b1fa31f-8a33-4ec6-9f4b-8a8e857208e3" providerId="ADAL" clId="{2D8565B8-4952-4C01-9DA8-B81E2D5C485B}" dt="2025-11-10T05:59:56.950" v="9609" actId="164"/>
          <ac:spMkLst>
            <pc:docMk/>
            <pc:sldMk cId="1440187801" sldId="299"/>
            <ac:spMk id="48" creationId="{6D7DFB94-BC4E-2363-7B91-306A1D7A64DC}"/>
          </ac:spMkLst>
        </pc:spChg>
        <pc:spChg chg="add mod">
          <ac:chgData name="Maximiliano Marcus Morya Pisfil Muñoz" userId="7b1fa31f-8a33-4ec6-9f4b-8a8e857208e3" providerId="ADAL" clId="{2D8565B8-4952-4C01-9DA8-B81E2D5C485B}" dt="2025-11-10T05:59:56.950" v="9609" actId="164"/>
          <ac:spMkLst>
            <pc:docMk/>
            <pc:sldMk cId="1440187801" sldId="299"/>
            <ac:spMk id="49" creationId="{D9367C3E-A8CF-1804-6CFB-0ADB4C5322D5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3.876" v="9611" actId="164"/>
          <ac:spMkLst>
            <pc:docMk/>
            <pc:sldMk cId="1440187801" sldId="299"/>
            <ac:spMk id="50" creationId="{F2EC452D-279A-E728-4858-F560AA08A253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3.876" v="9611" actId="164"/>
          <ac:spMkLst>
            <pc:docMk/>
            <pc:sldMk cId="1440187801" sldId="299"/>
            <ac:spMk id="51" creationId="{CB10CC49-38B2-F1ED-21BF-A12B20DB41D4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59:25.654" v="9346" actId="478"/>
          <ac:spMkLst>
            <pc:docMk/>
            <pc:sldMk cId="1440187801" sldId="299"/>
            <ac:spMk id="52" creationId="{9913434A-6F15-DAA5-C86B-9653F0CAAE98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59:29.523" v="9352"/>
          <ac:spMkLst>
            <pc:docMk/>
            <pc:sldMk cId="1440187801" sldId="299"/>
            <ac:spMk id="53" creationId="{E92A6548-F2F4-0552-4039-7E4EB05918DC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59:27.314" v="9348" actId="478"/>
          <ac:spMkLst>
            <pc:docMk/>
            <pc:sldMk cId="1440187801" sldId="299"/>
            <ac:spMk id="54" creationId="{1F389930-AE9B-DD78-4411-E2BEBE391831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0.445" v="9610" actId="164"/>
          <ac:spMkLst>
            <pc:docMk/>
            <pc:sldMk cId="1440187801" sldId="299"/>
            <ac:spMk id="55" creationId="{D9F20EB7-0EE9-70BE-F2B5-CC201C9DDC4F}"/>
          </ac:spMkLst>
        </pc:spChg>
        <pc:spChg chg="add mod">
          <ac:chgData name="Maximiliano Marcus Morya Pisfil Muñoz" userId="7b1fa31f-8a33-4ec6-9f4b-8a8e857208e3" providerId="ADAL" clId="{2D8565B8-4952-4C01-9DA8-B81E2D5C485B}" dt="2025-11-10T06:00:00.445" v="9610" actId="164"/>
          <ac:spMkLst>
            <pc:docMk/>
            <pc:sldMk cId="1440187801" sldId="299"/>
            <ac:spMk id="56" creationId="{55663C07-7A07-9835-90F4-427304208DBE}"/>
          </ac:spMkLst>
        </pc:spChg>
        <pc:spChg chg="add mod">
          <ac:chgData name="Maximiliano Marcus Morya Pisfil Muñoz" userId="7b1fa31f-8a33-4ec6-9f4b-8a8e857208e3" providerId="ADAL" clId="{2D8565B8-4952-4C01-9DA8-B81E2D5C485B}" dt="2025-11-10T05:59:56.950" v="9609" actId="164"/>
          <ac:spMkLst>
            <pc:docMk/>
            <pc:sldMk cId="1440187801" sldId="299"/>
            <ac:spMk id="57" creationId="{0A680989-9825-1165-4EB0-BD2632534DC8}"/>
          </ac:spMkLst>
        </pc:spChg>
        <pc:spChg chg="add mod">
          <ac:chgData name="Maximiliano Marcus Morya Pisfil Muñoz" userId="7b1fa31f-8a33-4ec6-9f4b-8a8e857208e3" providerId="ADAL" clId="{2D8565B8-4952-4C01-9DA8-B81E2D5C485B}" dt="2025-11-10T05:59:56.950" v="9609" actId="164"/>
          <ac:spMkLst>
            <pc:docMk/>
            <pc:sldMk cId="1440187801" sldId="299"/>
            <ac:spMk id="59" creationId="{37616940-B32D-5021-0392-E8E4365025E6}"/>
          </ac:spMkLst>
        </pc:spChg>
        <pc:grpChg chg="add del mod">
          <ac:chgData name="Maximiliano Marcus Morya Pisfil Muñoz" userId="7b1fa31f-8a33-4ec6-9f4b-8a8e857208e3" providerId="ADAL" clId="{2D8565B8-4952-4C01-9DA8-B81E2D5C485B}" dt="2025-11-10T06:00:05.710" v="9612" actId="21"/>
          <ac:grpSpMkLst>
            <pc:docMk/>
            <pc:sldMk cId="1440187801" sldId="299"/>
            <ac:grpSpMk id="61" creationId="{B948E3EB-F89A-3340-F254-2DDF40FC7DA0}"/>
          </ac:grpSpMkLst>
        </pc:grpChg>
        <pc:grpChg chg="add del mod">
          <ac:chgData name="Maximiliano Marcus Morya Pisfil Muñoz" userId="7b1fa31f-8a33-4ec6-9f4b-8a8e857208e3" providerId="ADAL" clId="{2D8565B8-4952-4C01-9DA8-B81E2D5C485B}" dt="2025-11-10T06:00:05.710" v="9612" actId="21"/>
          <ac:grpSpMkLst>
            <pc:docMk/>
            <pc:sldMk cId="1440187801" sldId="299"/>
            <ac:grpSpMk id="62" creationId="{0E91A9EE-FE02-BBE9-813A-44AE3E360A73}"/>
          </ac:grpSpMkLst>
        </pc:grpChg>
        <pc:grpChg chg="add del mod">
          <ac:chgData name="Maximiliano Marcus Morya Pisfil Muñoz" userId="7b1fa31f-8a33-4ec6-9f4b-8a8e857208e3" providerId="ADAL" clId="{2D8565B8-4952-4C01-9DA8-B81E2D5C485B}" dt="2025-11-10T06:00:05.710" v="9612" actId="21"/>
          <ac:grpSpMkLst>
            <pc:docMk/>
            <pc:sldMk cId="1440187801" sldId="299"/>
            <ac:grpSpMk id="63" creationId="{64C66E88-7F02-931A-9605-FDF602CDEDC1}"/>
          </ac:grpSpMkLst>
        </pc:grpChg>
        <pc:grpChg chg="del">
          <ac:chgData name="Maximiliano Marcus Morya Pisfil Muñoz" userId="7b1fa31f-8a33-4ec6-9f4b-8a8e857208e3" providerId="ADAL" clId="{2D8565B8-4952-4C01-9DA8-B81E2D5C485B}" dt="2025-11-10T06:31:50.913" v="11791" actId="21"/>
          <ac:grpSpMkLst>
            <pc:docMk/>
            <pc:sldMk cId="1440187801" sldId="299"/>
            <ac:grpSpMk id="1086" creationId="{31D70B51-E0A8-1FA3-81C1-F18E4C47E7C4}"/>
          </ac:grpSpMkLst>
        </pc:grpChg>
        <pc:picChg chg="del">
          <ac:chgData name="Maximiliano Marcus Morya Pisfil Muñoz" userId="7b1fa31f-8a33-4ec6-9f4b-8a8e857208e3" providerId="ADAL" clId="{2D8565B8-4952-4C01-9DA8-B81E2D5C485B}" dt="2025-11-09T19:43:02.824" v="404" actId="478"/>
          <ac:picMkLst>
            <pc:docMk/>
            <pc:sldMk cId="1440187801" sldId="299"/>
            <ac:picMk id="8" creationId="{DC25C129-6971-92D5-D0E0-4D70BBB19422}"/>
          </ac:picMkLst>
        </pc:pic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27" creationId="{66919CA3-0886-7193-5A92-4A5B9BB1A2D7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29" creationId="{22715631-75E7-62E4-290B-09B9E3028C5B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30" creationId="{CCCB282C-A24C-2DF9-92D5-12CE9740F5FE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37" creationId="{E5DB4BB4-340B-F8EB-C906-F27334B9592C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43" creationId="{B9985654-9BAA-553E-BD31-B354E7151174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58" creationId="{9BB8DAEA-EE74-8E8B-031C-3CFC45E6D32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1033" creationId="{208D4714-9619-EE10-066B-7E07C6F058F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1042" creationId="{20163D18-BBFA-5DA3-11E8-EE6C43438511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50.913" v="11791" actId="21"/>
          <ac:cxnSpMkLst>
            <pc:docMk/>
            <pc:sldMk cId="1440187801" sldId="299"/>
            <ac:cxnSpMk id="1077" creationId="{80D829E1-29D6-1B16-EA84-9202DFA3D1D2}"/>
          </ac:cxnSpMkLst>
        </pc:cxnChg>
      </pc:sldChg>
      <pc:sldChg chg="addSp delSp modSp new mod modTransition delAnim modAnim">
        <pc:chgData name="Maximiliano Marcus Morya Pisfil Muñoz" userId="7b1fa31f-8a33-4ec6-9f4b-8a8e857208e3" providerId="ADAL" clId="{2D8565B8-4952-4C01-9DA8-B81E2D5C485B}" dt="2025-11-10T07:51:53.402" v="12949"/>
        <pc:sldMkLst>
          <pc:docMk/>
          <pc:sldMk cId="2849417552" sldId="300"/>
        </pc:sldMkLst>
        <pc:spChg chg="del">
          <ac:chgData name="Maximiliano Marcus Morya Pisfil Muñoz" userId="7b1fa31f-8a33-4ec6-9f4b-8a8e857208e3" providerId="ADAL" clId="{2D8565B8-4952-4C01-9DA8-B81E2D5C485B}" dt="2025-11-09T20:11:04.253" v="3651" actId="478"/>
          <ac:spMkLst>
            <pc:docMk/>
            <pc:sldMk cId="2849417552" sldId="300"/>
            <ac:spMk id="2" creationId="{73D8AA43-09AC-30F5-EAA7-AD796192A72E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02:34.869" v="10632" actId="21"/>
          <ac:spMkLst>
            <pc:docMk/>
            <pc:sldMk cId="2849417552" sldId="300"/>
            <ac:spMk id="2" creationId="{C60347AE-B419-D86D-193B-13968364EB3E}"/>
          </ac:spMkLst>
        </pc:spChg>
        <pc:spChg chg="del">
          <ac:chgData name="Maximiliano Marcus Morya Pisfil Muñoz" userId="7b1fa31f-8a33-4ec6-9f4b-8a8e857208e3" providerId="ADAL" clId="{2D8565B8-4952-4C01-9DA8-B81E2D5C485B}" dt="2025-11-09T20:11:04.253" v="3651" actId="478"/>
          <ac:spMkLst>
            <pc:docMk/>
            <pc:sldMk cId="2849417552" sldId="300"/>
            <ac:spMk id="3" creationId="{432EA145-13CB-8E3D-C1C0-A538F29BC17E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02:37.733" v="10633" actId="478"/>
          <ac:spMkLst>
            <pc:docMk/>
            <pc:sldMk cId="2849417552" sldId="300"/>
            <ac:spMk id="4" creationId="{F99616DE-80F5-ED6A-F546-F3F2FC927E65}"/>
          </ac:spMkLst>
        </pc:spChg>
        <pc:spChg chg="add mod">
          <ac:chgData name="Maximiliano Marcus Morya Pisfil Muñoz" userId="7b1fa31f-8a33-4ec6-9f4b-8a8e857208e3" providerId="ADAL" clId="{2D8565B8-4952-4C01-9DA8-B81E2D5C485B}" dt="2025-11-10T06:02:50.677" v="10658" actId="1035"/>
          <ac:spMkLst>
            <pc:docMk/>
            <pc:sldMk cId="2849417552" sldId="300"/>
            <ac:spMk id="6" creationId="{C60347AE-B419-D86D-193B-13968364EB3E}"/>
          </ac:spMkLst>
        </pc:spChg>
        <pc:spChg chg="add mod">
          <ac:chgData name="Maximiliano Marcus Morya Pisfil Muñoz" userId="7b1fa31f-8a33-4ec6-9f4b-8a8e857208e3" providerId="ADAL" clId="{2D8565B8-4952-4C01-9DA8-B81E2D5C485B}" dt="2025-11-10T06:02:41.477" v="10640" actId="1035"/>
          <ac:spMkLst>
            <pc:docMk/>
            <pc:sldMk cId="2849417552" sldId="300"/>
            <ac:spMk id="11" creationId="{2255FD68-09C0-0ABC-5291-89B7594F2B6C}"/>
          </ac:spMkLst>
        </pc:spChg>
        <pc:spChg chg="add mod">
          <ac:chgData name="Maximiliano Marcus Morya Pisfil Muñoz" userId="7b1fa31f-8a33-4ec6-9f4b-8a8e857208e3" providerId="ADAL" clId="{2D8565B8-4952-4C01-9DA8-B81E2D5C485B}" dt="2025-11-10T06:04:07.793" v="11196" actId="14100"/>
          <ac:spMkLst>
            <pc:docMk/>
            <pc:sldMk cId="2849417552" sldId="300"/>
            <ac:spMk id="12" creationId="{FE8E3247-B695-6B62-C0CE-CB49789AEF73}"/>
          </ac:spMkLst>
        </pc:spChg>
        <pc:spChg chg="add mod">
          <ac:chgData name="Maximiliano Marcus Morya Pisfil Muñoz" userId="7b1fa31f-8a33-4ec6-9f4b-8a8e857208e3" providerId="ADAL" clId="{2D8565B8-4952-4C01-9DA8-B81E2D5C485B}" dt="2025-11-10T06:02:41.477" v="10640" actId="1035"/>
          <ac:spMkLst>
            <pc:docMk/>
            <pc:sldMk cId="2849417552" sldId="300"/>
            <ac:spMk id="18" creationId="{DD2C6251-81BC-1317-4BEC-E6E7307ABA11}"/>
          </ac:spMkLst>
        </pc:spChg>
        <pc:grpChg chg="add mod">
          <ac:chgData name="Maximiliano Marcus Morya Pisfil Muñoz" userId="7b1fa31f-8a33-4ec6-9f4b-8a8e857208e3" providerId="ADAL" clId="{2D8565B8-4952-4C01-9DA8-B81E2D5C485B}" dt="2025-11-09T20:19:43.831" v="4651" actId="164"/>
          <ac:grpSpMkLst>
            <pc:docMk/>
            <pc:sldMk cId="2849417552" sldId="300"/>
            <ac:grpSpMk id="10" creationId="{46A6AFBD-BC8D-3821-409C-C0DD251D6B83}"/>
          </ac:grpSpMkLst>
        </pc:grpChg>
        <pc:grpChg chg="add mod ord">
          <ac:chgData name="Maximiliano Marcus Morya Pisfil Muñoz" userId="7b1fa31f-8a33-4ec6-9f4b-8a8e857208e3" providerId="ADAL" clId="{2D8565B8-4952-4C01-9DA8-B81E2D5C485B}" dt="2025-11-10T06:02:41.477" v="10640" actId="1035"/>
          <ac:grpSpMkLst>
            <pc:docMk/>
            <pc:sldMk cId="2849417552" sldId="300"/>
            <ac:grpSpMk id="17" creationId="{78A10191-FBFC-1DE2-5F6C-1C9FA09A4C70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45:55.763" v="12924" actId="478"/>
          <ac:picMkLst>
            <pc:docMk/>
            <pc:sldMk cId="2849417552" sldId="300"/>
            <ac:picMk id="3" creationId="{4745147E-C6DD-777B-EACE-220BAE90F85A}"/>
          </ac:picMkLst>
        </pc:picChg>
        <pc:picChg chg="add mod">
          <ac:chgData name="Maximiliano Marcus Morya Pisfil Muñoz" userId="7b1fa31f-8a33-4ec6-9f4b-8a8e857208e3" providerId="ADAL" clId="{2D8565B8-4952-4C01-9DA8-B81E2D5C485B}" dt="2025-11-09T20:14:03.543" v="4079" actId="164"/>
          <ac:picMkLst>
            <pc:docMk/>
            <pc:sldMk cId="2849417552" sldId="300"/>
            <ac:picMk id="5" creationId="{D836D3AC-B837-CB83-85E0-00449088A632}"/>
          </ac:picMkLst>
        </pc:picChg>
        <pc:picChg chg="add mod">
          <ac:chgData name="Maximiliano Marcus Morya Pisfil Muñoz" userId="7b1fa31f-8a33-4ec6-9f4b-8a8e857208e3" providerId="ADAL" clId="{2D8565B8-4952-4C01-9DA8-B81E2D5C485B}" dt="2025-11-09T20:14:03.543" v="4079" actId="164"/>
          <ac:picMkLst>
            <pc:docMk/>
            <pc:sldMk cId="2849417552" sldId="300"/>
            <ac:picMk id="7" creationId="{8C4CD915-AEE7-C094-26B2-4F78E719817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6:12.040" v="12927"/>
          <ac:picMkLst>
            <pc:docMk/>
            <pc:sldMk cId="2849417552" sldId="300"/>
            <ac:picMk id="8" creationId="{45BFA48A-DFBE-2295-6B34-3F1A09C419A3}"/>
          </ac:picMkLst>
        </pc:picChg>
        <pc:picChg chg="add mod">
          <ac:chgData name="Maximiliano Marcus Morya Pisfil Muñoz" userId="7b1fa31f-8a33-4ec6-9f4b-8a8e857208e3" providerId="ADAL" clId="{2D8565B8-4952-4C01-9DA8-B81E2D5C485B}" dt="2025-11-09T20:14:03.543" v="4079" actId="164"/>
          <ac:picMkLst>
            <pc:docMk/>
            <pc:sldMk cId="2849417552" sldId="300"/>
            <ac:picMk id="9" creationId="{BB3ED7E1-572A-CD38-9812-DCF6382B8E7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6:17.634" v="12928" actId="478"/>
          <ac:picMkLst>
            <pc:docMk/>
            <pc:sldMk cId="2849417552" sldId="300"/>
            <ac:picMk id="13" creationId="{DB59EF16-FDA4-A898-8AE7-520785A43FE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2849417552" sldId="300"/>
            <ac:picMk id="13" creationId="{E09CF15F-34B9-40B0-621B-0E491DBEF78E}"/>
          </ac:picMkLst>
        </pc:picChg>
        <pc:picChg chg="add mod">
          <ac:chgData name="Maximiliano Marcus Morya Pisfil Muñoz" userId="7b1fa31f-8a33-4ec6-9f4b-8a8e857208e3" providerId="ADAL" clId="{2D8565B8-4952-4C01-9DA8-B81E2D5C485B}" dt="2025-11-09T20:19:43.831" v="4651" actId="164"/>
          <ac:picMkLst>
            <pc:docMk/>
            <pc:sldMk cId="2849417552" sldId="300"/>
            <ac:picMk id="14" creationId="{900F464F-E799-7CF0-CCAD-31C43CF62EAE}"/>
          </ac:picMkLst>
        </pc:picChg>
        <pc:picChg chg="add mod">
          <ac:chgData name="Maximiliano Marcus Morya Pisfil Muñoz" userId="7b1fa31f-8a33-4ec6-9f4b-8a8e857208e3" providerId="ADAL" clId="{2D8565B8-4952-4C01-9DA8-B81E2D5C485B}" dt="2025-11-09T20:19:43.831" v="4651" actId="164"/>
          <ac:picMkLst>
            <pc:docMk/>
            <pc:sldMk cId="2849417552" sldId="300"/>
            <ac:picMk id="16" creationId="{21213B65-A376-CAE4-31C3-1BD05DD994F5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7:20.058" v="12933" actId="478"/>
          <ac:picMkLst>
            <pc:docMk/>
            <pc:sldMk cId="2849417552" sldId="300"/>
            <ac:picMk id="22" creationId="{2044ED24-7C7F-E1EE-780C-61485C3C342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0:47.639" v="12889"/>
          <ac:picMkLst>
            <pc:docMk/>
            <pc:sldMk cId="2849417552" sldId="300"/>
            <ac:picMk id="22" creationId="{B9424E3F-F5A2-FDE7-8FF7-28197273F51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8:35.726" v="12938"/>
          <ac:picMkLst>
            <pc:docMk/>
            <pc:sldMk cId="2849417552" sldId="300"/>
            <ac:picMk id="25" creationId="{E2D2612A-D2E4-58E5-580E-45C6792DC61F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0:58.061" v="12890"/>
          <ac:picMkLst>
            <pc:docMk/>
            <pc:sldMk cId="2849417552" sldId="300"/>
            <ac:picMk id="26" creationId="{E11A4A77-B487-809F-6F35-A6C6833B8CF8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1:01.329" v="12892"/>
          <ac:picMkLst>
            <pc:docMk/>
            <pc:sldMk cId="2849417552" sldId="300"/>
            <ac:picMk id="27" creationId="{D4612CC2-BC6B-7B42-F5D6-764F3DB97AE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9:25.366" v="12941"/>
          <ac:picMkLst>
            <pc:docMk/>
            <pc:sldMk cId="2849417552" sldId="300"/>
            <ac:picMk id="28" creationId="{73A60B4D-5087-AB6B-C6E6-EE80B83C14BA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1:11.710" v="12893"/>
          <ac:picMkLst>
            <pc:docMk/>
            <pc:sldMk cId="2849417552" sldId="300"/>
            <ac:picMk id="30" creationId="{4ECF10D7-62BC-515B-9CC1-3F80CBF572D9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50:30.518" v="12945"/>
          <ac:picMkLst>
            <pc:docMk/>
            <pc:sldMk cId="2849417552" sldId="300"/>
            <ac:picMk id="31" creationId="{320186A9-5727-A2A7-7E27-250256270D0D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1:15.768" v="12895"/>
          <ac:picMkLst>
            <pc:docMk/>
            <pc:sldMk cId="2849417552" sldId="300"/>
            <ac:picMk id="31" creationId="{D9DCD9F6-B4A5-C091-C001-1FE0A59560A8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1:33.056" v="12896"/>
          <ac:picMkLst>
            <pc:docMk/>
            <pc:sldMk cId="2849417552" sldId="300"/>
            <ac:picMk id="34" creationId="{1C642E36-2290-03A6-5021-1E4F0C276BB7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51:20.498" v="12948"/>
          <ac:picMkLst>
            <pc:docMk/>
            <pc:sldMk cId="2849417552" sldId="300"/>
            <ac:picMk id="34" creationId="{F53E0FAE-14BD-73EE-A824-BE7CD7E8D32C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2:01.144" v="12897" actId="478"/>
          <ac:picMkLst>
            <pc:docMk/>
            <pc:sldMk cId="2849417552" sldId="300"/>
            <ac:picMk id="35" creationId="{D57EEBF0-57E8-731A-B285-28AA46412149}"/>
          </ac:picMkLst>
        </pc:picChg>
        <pc:picChg chg="add mod">
          <ac:chgData name="Maximiliano Marcus Morya Pisfil Muñoz" userId="7b1fa31f-8a33-4ec6-9f4b-8a8e857208e3" providerId="ADAL" clId="{2D8565B8-4952-4C01-9DA8-B81E2D5C485B}" dt="2025-11-10T07:51:53.402" v="12949"/>
          <ac:picMkLst>
            <pc:docMk/>
            <pc:sldMk cId="2849417552" sldId="300"/>
            <ac:picMk id="37" creationId="{1FBC2043-9C55-339D-A205-25CF5B6DC7A8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2:45.248" v="12902"/>
          <ac:picMkLst>
            <pc:docMk/>
            <pc:sldMk cId="2849417552" sldId="300"/>
            <ac:picMk id="43" creationId="{47DA7A64-E7A8-752D-C752-86AEF649708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2:57.296" v="12903"/>
          <ac:picMkLst>
            <pc:docMk/>
            <pc:sldMk cId="2849417552" sldId="300"/>
            <ac:picMk id="46" creationId="{34C44C8F-DA14-BAFB-CD65-DEE183F8DAAA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3:10.167" v="12904"/>
          <ac:picMkLst>
            <pc:docMk/>
            <pc:sldMk cId="2849417552" sldId="300"/>
            <ac:picMk id="47" creationId="{54096E66-F626-ED4D-A8EE-DD97ABC279A1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849417552" sldId="300"/>
            <ac:picMk id="52" creationId="{1BC5D1DE-4E98-BF89-0A49-6E2BAF61E2B3}"/>
          </ac:picMkLst>
        </pc:picChg>
      </pc:sldChg>
      <pc:sldChg chg="modSp add del mod modTransition">
        <pc:chgData name="Maximiliano Marcus Morya Pisfil Muñoz" userId="7b1fa31f-8a33-4ec6-9f4b-8a8e857208e3" providerId="ADAL" clId="{2D8565B8-4952-4C01-9DA8-B81E2D5C485B}" dt="2025-11-09T20:19:46.354" v="4656" actId="47"/>
        <pc:sldMkLst>
          <pc:docMk/>
          <pc:sldMk cId="1103906146" sldId="301"/>
        </pc:sldMkLst>
        <pc:grpChg chg="mod">
          <ac:chgData name="Maximiliano Marcus Morya Pisfil Muñoz" userId="7b1fa31f-8a33-4ec6-9f4b-8a8e857208e3" providerId="ADAL" clId="{2D8565B8-4952-4C01-9DA8-B81E2D5C485B}" dt="2025-11-09T20:15:59.771" v="4542" actId="1036"/>
          <ac:grpSpMkLst>
            <pc:docMk/>
            <pc:sldMk cId="1103906146" sldId="301"/>
            <ac:grpSpMk id="10" creationId="{86FF0242-DC80-60D9-F6B4-972C4FAF3218}"/>
          </ac:grpSpMkLst>
        </pc:grpChg>
      </pc:sldChg>
      <pc:sldChg chg="addSp modSp add del mod modTransition">
        <pc:chgData name="Maximiliano Marcus Morya Pisfil Muñoz" userId="7b1fa31f-8a33-4ec6-9f4b-8a8e857208e3" providerId="ADAL" clId="{2D8565B8-4952-4C01-9DA8-B81E2D5C485B}" dt="2025-11-10T06:04:19.943" v="11200" actId="47"/>
        <pc:sldMkLst>
          <pc:docMk/>
          <pc:sldMk cId="3525049126" sldId="301"/>
        </pc:sldMkLst>
        <pc:spChg chg="add mod">
          <ac:chgData name="Maximiliano Marcus Morya Pisfil Muñoz" userId="7b1fa31f-8a33-4ec6-9f4b-8a8e857208e3" providerId="ADAL" clId="{2D8565B8-4952-4C01-9DA8-B81E2D5C485B}" dt="2025-11-09T20:24:03.295" v="5380"/>
          <ac:spMkLst>
            <pc:docMk/>
            <pc:sldMk cId="3525049126" sldId="301"/>
            <ac:spMk id="2" creationId="{5EEB6216-CB04-36BF-1B7F-D698EFAA68DA}"/>
          </ac:spMkLst>
        </pc:spChg>
        <pc:spChg chg="add mod">
          <ac:chgData name="Maximiliano Marcus Morya Pisfil Muñoz" userId="7b1fa31f-8a33-4ec6-9f4b-8a8e857208e3" providerId="ADAL" clId="{2D8565B8-4952-4C01-9DA8-B81E2D5C485B}" dt="2025-11-10T05:09:07.565" v="6868"/>
          <ac:spMkLst>
            <pc:docMk/>
            <pc:sldMk cId="3525049126" sldId="301"/>
            <ac:spMk id="3" creationId="{F124AAC1-812B-A315-CD60-5A39A59756F0}"/>
          </ac:spMkLst>
        </pc:spChg>
        <pc:grpChg chg="mod">
          <ac:chgData name="Maximiliano Marcus Morya Pisfil Muñoz" userId="7b1fa31f-8a33-4ec6-9f4b-8a8e857208e3" providerId="ADAL" clId="{2D8565B8-4952-4C01-9DA8-B81E2D5C485B}" dt="2025-11-09T20:21:58.810" v="5370" actId="1036"/>
          <ac:grpSpMkLst>
            <pc:docMk/>
            <pc:sldMk cId="3525049126" sldId="301"/>
            <ac:grpSpMk id="17" creationId="{46EB0E2C-8308-02AB-7A07-88A7119D946C}"/>
          </ac:grpSpMkLst>
        </pc:grpChg>
      </pc:sldChg>
      <pc:sldChg chg="addSp modSp add del mod modTransition">
        <pc:chgData name="Maximiliano Marcus Morya Pisfil Muñoz" userId="7b1fa31f-8a33-4ec6-9f4b-8a8e857208e3" providerId="ADAL" clId="{2D8565B8-4952-4C01-9DA8-B81E2D5C485B}" dt="2025-11-10T06:04:20.591" v="11201" actId="47"/>
        <pc:sldMkLst>
          <pc:docMk/>
          <pc:sldMk cId="159334879" sldId="302"/>
        </pc:sldMkLst>
        <pc:spChg chg="add mod">
          <ac:chgData name="Maximiliano Marcus Morya Pisfil Muñoz" userId="7b1fa31f-8a33-4ec6-9f4b-8a8e857208e3" providerId="ADAL" clId="{2D8565B8-4952-4C01-9DA8-B81E2D5C485B}" dt="2025-11-09T20:24:06.613" v="5381"/>
          <ac:spMkLst>
            <pc:docMk/>
            <pc:sldMk cId="159334879" sldId="302"/>
            <ac:spMk id="2" creationId="{0908F371-CC21-FAA1-2CFB-A25546503FC2}"/>
          </ac:spMkLst>
        </pc:spChg>
        <pc:grpChg chg="mod">
          <ac:chgData name="Maximiliano Marcus Morya Pisfil Muñoz" userId="7b1fa31f-8a33-4ec6-9f4b-8a8e857208e3" providerId="ADAL" clId="{2D8565B8-4952-4C01-9DA8-B81E2D5C485B}" dt="2025-11-09T20:21:32.425" v="5338" actId="1035"/>
          <ac:grpSpMkLst>
            <pc:docMk/>
            <pc:sldMk cId="159334879" sldId="302"/>
            <ac:grpSpMk id="17" creationId="{0AA474AC-2C5F-1AE0-743C-8FF21014518E}"/>
          </ac:grpSpMkLst>
        </pc:grpChg>
      </pc:sldChg>
      <pc:sldChg chg="modSp add del mod modTransition">
        <pc:chgData name="Maximiliano Marcus Morya Pisfil Muñoz" userId="7b1fa31f-8a33-4ec6-9f4b-8a8e857208e3" providerId="ADAL" clId="{2D8565B8-4952-4C01-9DA8-B81E2D5C485B}" dt="2025-11-09T20:19:47.606" v="4657" actId="47"/>
        <pc:sldMkLst>
          <pc:docMk/>
          <pc:sldMk cId="4212800706" sldId="302"/>
        </pc:sldMkLst>
        <pc:spChg chg="mod">
          <ac:chgData name="Maximiliano Marcus Morya Pisfil Muñoz" userId="7b1fa31f-8a33-4ec6-9f4b-8a8e857208e3" providerId="ADAL" clId="{2D8565B8-4952-4C01-9DA8-B81E2D5C485B}" dt="2025-11-09T20:16:06.435" v="4544" actId="14100"/>
          <ac:spMkLst>
            <pc:docMk/>
            <pc:sldMk cId="4212800706" sldId="302"/>
            <ac:spMk id="11" creationId="{E3B5AFE7-31CB-4CB8-9062-CE9E90DCC5D1}"/>
          </ac:spMkLst>
        </pc:spChg>
        <pc:spChg chg="mod">
          <ac:chgData name="Maximiliano Marcus Morya Pisfil Muñoz" userId="7b1fa31f-8a33-4ec6-9f4b-8a8e857208e3" providerId="ADAL" clId="{2D8565B8-4952-4C01-9DA8-B81E2D5C485B}" dt="2025-11-09T20:16:09.623" v="4545" actId="14100"/>
          <ac:spMkLst>
            <pc:docMk/>
            <pc:sldMk cId="4212800706" sldId="302"/>
            <ac:spMk id="12" creationId="{5F8A78CA-24F6-45D5-C0B3-CBFD36AF31C1}"/>
          </ac:spMkLst>
        </pc:spChg>
      </pc:sldChg>
      <pc:sldChg chg="addSp delSp modSp new mod modTransition delAnim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1295601841" sldId="303"/>
        </pc:sldMkLst>
        <pc:spChg chg="del">
          <ac:chgData name="Maximiliano Marcus Morya Pisfil Muñoz" userId="7b1fa31f-8a33-4ec6-9f4b-8a8e857208e3" providerId="ADAL" clId="{2D8565B8-4952-4C01-9DA8-B81E2D5C485B}" dt="2025-11-10T04:30:48.404" v="5405" actId="478"/>
          <ac:spMkLst>
            <pc:docMk/>
            <pc:sldMk cId="1295601841" sldId="303"/>
            <ac:spMk id="2" creationId="{E4476683-1169-2896-E58A-1C2873DA53EC}"/>
          </ac:spMkLst>
        </pc:spChg>
        <pc:spChg chg="del">
          <ac:chgData name="Maximiliano Marcus Morya Pisfil Muñoz" userId="7b1fa31f-8a33-4ec6-9f4b-8a8e857208e3" providerId="ADAL" clId="{2D8565B8-4952-4C01-9DA8-B81E2D5C485B}" dt="2025-11-10T04:30:49.051" v="5406" actId="478"/>
          <ac:spMkLst>
            <pc:docMk/>
            <pc:sldMk cId="1295601841" sldId="303"/>
            <ac:spMk id="3" creationId="{4F108D11-88DB-9752-3971-B12A8245034C}"/>
          </ac:spMkLst>
        </pc:spChg>
        <pc:spChg chg="add mod">
          <ac:chgData name="Maximiliano Marcus Morya Pisfil Muñoz" userId="7b1fa31f-8a33-4ec6-9f4b-8a8e857208e3" providerId="ADAL" clId="{2D8565B8-4952-4C01-9DA8-B81E2D5C485B}" dt="2025-11-10T07:24:42.177" v="12873" actId="1036"/>
          <ac:spMkLst>
            <pc:docMk/>
            <pc:sldMk cId="1295601841" sldId="303"/>
            <ac:spMk id="6" creationId="{78955F72-5266-BE0C-81DD-FD250691A567}"/>
          </ac:spMkLst>
        </pc:spChg>
        <pc:spChg chg="add mod">
          <ac:chgData name="Maximiliano Marcus Morya Pisfil Muñoz" userId="7b1fa31f-8a33-4ec6-9f4b-8a8e857208e3" providerId="ADAL" clId="{2D8565B8-4952-4C01-9DA8-B81E2D5C485B}" dt="2025-11-10T04:55:26.910" v="6071" actId="20577"/>
          <ac:spMkLst>
            <pc:docMk/>
            <pc:sldMk cId="1295601841" sldId="303"/>
            <ac:spMk id="7" creationId="{80C73E96-BD1B-8260-386E-E78641CB546A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06:46.854" v="6561" actId="478"/>
          <ac:spMkLst>
            <pc:docMk/>
            <pc:sldMk cId="1295601841" sldId="303"/>
            <ac:spMk id="8" creationId="{7DA5D5D1-41AE-1FB3-6EF6-59ECEA524A8C}"/>
          </ac:spMkLst>
        </pc:spChg>
        <pc:picChg chg="add mod">
          <ac:chgData name="Maximiliano Marcus Morya Pisfil Muñoz" userId="7b1fa31f-8a33-4ec6-9f4b-8a8e857208e3" providerId="ADAL" clId="{2D8565B8-4952-4C01-9DA8-B81E2D5C485B}" dt="2025-11-10T04:36:32.851" v="5952" actId="1076"/>
          <ac:picMkLst>
            <pc:docMk/>
            <pc:sldMk cId="1295601841" sldId="303"/>
            <ac:picMk id="5" creationId="{A3FBDEE6-E1E0-07B7-3FBD-CA249DA4564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1295601841" sldId="303"/>
            <ac:picMk id="11" creationId="{B3A8B87C-A923-6084-B544-0788D0A8C4AF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2:57.214" v="12823"/>
          <ac:picMkLst>
            <pc:docMk/>
            <pc:sldMk cId="1295601841" sldId="303"/>
            <ac:picMk id="12" creationId="{58DCB859-8A0C-C42B-5FF4-FFC89CC11BC8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3:02.764" v="12826"/>
          <ac:picMkLst>
            <pc:docMk/>
            <pc:sldMk cId="1295601841" sldId="303"/>
            <ac:picMk id="13" creationId="{A7808FB9-18D6-0CDC-1485-E2855ECDC74B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3:36.062" v="12827"/>
          <ac:picMkLst>
            <pc:docMk/>
            <pc:sldMk cId="1295601841" sldId="303"/>
            <ac:picMk id="16" creationId="{45F81887-940E-B74D-FDA9-75ACF45D5247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3:48.037" v="12829"/>
          <ac:picMkLst>
            <pc:docMk/>
            <pc:sldMk cId="1295601841" sldId="303"/>
            <ac:picMk id="17" creationId="{BBD4941F-300D-8433-1B12-722965B54F1D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4:05.984" v="12830"/>
          <ac:picMkLst>
            <pc:docMk/>
            <pc:sldMk cId="1295601841" sldId="303"/>
            <ac:picMk id="20" creationId="{5696AFF9-F544-7454-929E-FD5E8AEF675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4:08.551" v="12832"/>
          <ac:picMkLst>
            <pc:docMk/>
            <pc:sldMk cId="1295601841" sldId="303"/>
            <ac:picMk id="21" creationId="{B5447212-BD41-4161-039E-23FD3DC80B5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4:43.091" v="12833"/>
          <ac:picMkLst>
            <pc:docMk/>
            <pc:sldMk cId="1295601841" sldId="303"/>
            <ac:picMk id="24" creationId="{0A202399-D03B-4EC7-0295-675EE71B52B9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1295601841" sldId="303"/>
            <ac:picMk id="25" creationId="{AE2828B1-5AE7-2F23-87E4-D75808892A99}"/>
          </ac:picMkLst>
        </pc:picChg>
        <pc:picChg chg="del">
          <ac:chgData name="Maximiliano Marcus Morya Pisfil Muñoz" userId="7b1fa31f-8a33-4ec6-9f4b-8a8e857208e3" providerId="ADAL" clId="{2D8565B8-4952-4C01-9DA8-B81E2D5C485B}" dt="2025-11-10T07:24:41.104" v="12872" actId="478"/>
          <ac:picMkLst>
            <pc:docMk/>
            <pc:sldMk cId="1295601841" sldId="303"/>
            <ac:picMk id="28" creationId="{76E231DA-7589-CBA6-1C14-1BCE664BED6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1:45.449" v="12851"/>
          <ac:picMkLst>
            <pc:docMk/>
            <pc:sldMk cId="1295601841" sldId="303"/>
            <ac:picMk id="31" creationId="{5E8B1D46-0968-9CBA-26A8-6A3E1552138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2:46.856" v="12858" actId="478"/>
          <ac:picMkLst>
            <pc:docMk/>
            <pc:sldMk cId="1295601841" sldId="303"/>
            <ac:picMk id="37" creationId="{2430F1C5-CED7-3807-C10D-4DB874073436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3:29.694" v="12866" actId="478"/>
          <ac:picMkLst>
            <pc:docMk/>
            <pc:sldMk cId="1295601841" sldId="303"/>
            <ac:picMk id="39" creationId="{AF25131E-E6E9-8498-F8F8-7BF140CE1DCD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4:05.137" v="12869" actId="478"/>
          <ac:picMkLst>
            <pc:docMk/>
            <pc:sldMk cId="1295601841" sldId="303"/>
            <ac:picMk id="42" creationId="{5C8DA8EF-9130-2418-33D7-F50A0F84CF0D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4:45.053" v="12874" actId="478"/>
          <ac:picMkLst>
            <pc:docMk/>
            <pc:sldMk cId="1295601841" sldId="303"/>
            <ac:picMk id="45" creationId="{AF5519D8-1DCB-5B12-3C7C-756136392CC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1295601841" sldId="303"/>
            <ac:picMk id="50" creationId="{F9BF61F9-89DD-4D54-8739-9FCD929FA272}"/>
          </ac:picMkLst>
        </pc:picChg>
      </pc:sldChg>
      <pc:sldChg chg="addSp delSp modSp new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746567779" sldId="304"/>
        </pc:sldMkLst>
        <pc:spChg chg="del">
          <ac:chgData name="Maximiliano Marcus Morya Pisfil Muñoz" userId="7b1fa31f-8a33-4ec6-9f4b-8a8e857208e3" providerId="ADAL" clId="{2D8565B8-4952-4C01-9DA8-B81E2D5C485B}" dt="2025-11-10T05:10:13.818" v="6869" actId="478"/>
          <ac:spMkLst>
            <pc:docMk/>
            <pc:sldMk cId="2746567779" sldId="304"/>
            <ac:spMk id="2" creationId="{F444592F-F472-CAB6-2EB2-5A3C99DB1A68}"/>
          </ac:spMkLst>
        </pc:spChg>
        <pc:spChg chg="del">
          <ac:chgData name="Maximiliano Marcus Morya Pisfil Muñoz" userId="7b1fa31f-8a33-4ec6-9f4b-8a8e857208e3" providerId="ADAL" clId="{2D8565B8-4952-4C01-9DA8-B81E2D5C485B}" dt="2025-11-10T05:03:46.466" v="6483" actId="478"/>
          <ac:spMkLst>
            <pc:docMk/>
            <pc:sldMk cId="2746567779" sldId="304"/>
            <ac:spMk id="3" creationId="{FE0B0D25-F966-A395-D5CE-F4CB4BB49D1A}"/>
          </ac:spMkLst>
        </pc:spChg>
        <pc:spChg chg="add mod">
          <ac:chgData name="Maximiliano Marcus Morya Pisfil Muñoz" userId="7b1fa31f-8a33-4ec6-9f4b-8a8e857208e3" providerId="ADAL" clId="{2D8565B8-4952-4C01-9DA8-B81E2D5C485B}" dt="2025-11-10T06:10:03.257" v="11267" actId="20577"/>
          <ac:spMkLst>
            <pc:docMk/>
            <pc:sldMk cId="2746567779" sldId="304"/>
            <ac:spMk id="8" creationId="{BC02EABA-936D-1D35-416E-9E2191A4F189}"/>
          </ac:spMkLst>
        </pc:spChg>
        <pc:picChg chg="add del mod">
          <ac:chgData name="Maximiliano Marcus Morya Pisfil Muñoz" userId="7b1fa31f-8a33-4ec6-9f4b-8a8e857208e3" providerId="ADAL" clId="{2D8565B8-4952-4C01-9DA8-B81E2D5C485B}" dt="2025-11-10T05:05:02.256" v="6489" actId="478"/>
          <ac:picMkLst>
            <pc:docMk/>
            <pc:sldMk cId="2746567779" sldId="304"/>
            <ac:picMk id="5" creationId="{5CA6556D-2F90-90BF-F5B8-1739106997A6}"/>
          </ac:picMkLst>
        </pc:picChg>
        <pc:picChg chg="add mod">
          <ac:chgData name="Maximiliano Marcus Morya Pisfil Muñoz" userId="7b1fa31f-8a33-4ec6-9f4b-8a8e857208e3" providerId="ADAL" clId="{2D8565B8-4952-4C01-9DA8-B81E2D5C485B}" dt="2025-11-10T06:09:55.222" v="11263" actId="1076"/>
          <ac:picMkLst>
            <pc:docMk/>
            <pc:sldMk cId="2746567779" sldId="304"/>
            <ac:picMk id="7" creationId="{588F824C-B688-07E3-5257-1C22CF6CF5C5}"/>
          </ac:picMkLst>
        </pc:picChg>
        <pc:picChg chg="add mod">
          <ac:chgData name="Maximiliano Marcus Morya Pisfil Muñoz" userId="7b1fa31f-8a33-4ec6-9f4b-8a8e857208e3" providerId="ADAL" clId="{2D8565B8-4952-4C01-9DA8-B81E2D5C485B}" dt="2025-11-10T06:10:00.386" v="11266" actId="1076"/>
          <ac:picMkLst>
            <pc:docMk/>
            <pc:sldMk cId="2746567779" sldId="304"/>
            <ac:picMk id="10" creationId="{2EA83AA6-EDE1-F819-4314-83316170BB7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4:46.236" v="12907"/>
          <ac:picMkLst>
            <pc:docMk/>
            <pc:sldMk cId="2746567779" sldId="304"/>
            <ac:picMk id="12" creationId="{79A9F3EE-9635-B962-B036-880217432E1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5:12.226" v="12908"/>
          <ac:picMkLst>
            <pc:docMk/>
            <pc:sldMk cId="2746567779" sldId="304"/>
            <ac:picMk id="15" creationId="{C2BDCA8B-79E3-0953-E4F9-C4250B0081EA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746567779" sldId="304"/>
            <ac:picMk id="16" creationId="{D3C282F3-8356-438F-0765-AE5D3E173B4F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5:46.212" v="12922"/>
        <pc:sldMkLst>
          <pc:docMk/>
          <pc:sldMk cId="839650946" sldId="305"/>
        </pc:sldMkLst>
        <pc:spChg chg="add del mod">
          <ac:chgData name="Maximiliano Marcus Morya Pisfil Muñoz" userId="7b1fa31f-8a33-4ec6-9f4b-8a8e857208e3" providerId="ADAL" clId="{2D8565B8-4952-4C01-9DA8-B81E2D5C485B}" dt="2025-11-10T06:30:18.620" v="11772" actId="478"/>
          <ac:spMkLst>
            <pc:docMk/>
            <pc:sldMk cId="839650946" sldId="305"/>
            <ac:spMk id="36" creationId="{DE51C7B4-8DA8-29EF-DEA8-401F7F68D809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18.620" v="11772" actId="478"/>
          <ac:spMkLst>
            <pc:docMk/>
            <pc:sldMk cId="839650946" sldId="305"/>
            <ac:spMk id="38" creationId="{BC7C5C71-6749-B6CB-A658-5B055D39AF23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18.620" v="11772" actId="478"/>
          <ac:spMkLst>
            <pc:docMk/>
            <pc:sldMk cId="839650946" sldId="305"/>
            <ac:spMk id="40" creationId="{4FD3835B-B32E-33BD-3286-AE68954456BE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43:42.877" v="8355" actId="478"/>
          <ac:spMkLst>
            <pc:docMk/>
            <pc:sldMk cId="839650946" sldId="305"/>
            <ac:spMk id="48" creationId="{0B97FC30-9994-6A4E-989B-2A489BA4FAF1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5:43:41.902" v="8354" actId="478"/>
          <ac:spMkLst>
            <pc:docMk/>
            <pc:sldMk cId="839650946" sldId="305"/>
            <ac:spMk id="49" creationId="{62712296-67BE-BF89-1058-DA5EDA3655C3}"/>
          </ac:spMkLst>
        </pc:spChg>
        <pc:spChg chg="add mod">
          <ac:chgData name="Maximiliano Marcus Morya Pisfil Muñoz" userId="7b1fa31f-8a33-4ec6-9f4b-8a8e857208e3" providerId="ADAL" clId="{2D8565B8-4952-4C01-9DA8-B81E2D5C485B}" dt="2025-11-10T05:56:48.346" v="8929" actId="14100"/>
          <ac:spMkLst>
            <pc:docMk/>
            <pc:sldMk cId="839650946" sldId="305"/>
            <ac:spMk id="50" creationId="{DB1048FD-DA15-1BF1-38BA-C4BF5835D634}"/>
          </ac:spMkLst>
        </pc:spChg>
        <pc:spChg chg="add mod">
          <ac:chgData name="Maximiliano Marcus Morya Pisfil Muñoz" userId="7b1fa31f-8a33-4ec6-9f4b-8a8e857208e3" providerId="ADAL" clId="{2D8565B8-4952-4C01-9DA8-B81E2D5C485B}" dt="2025-11-10T05:56:38.083" v="8927" actId="404"/>
          <ac:spMkLst>
            <pc:docMk/>
            <pc:sldMk cId="839650946" sldId="305"/>
            <ac:spMk id="52" creationId="{841A14C4-3FFC-702B-B59D-AC2A6F63F5DC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06.244" v="11769" actId="478"/>
          <ac:spMkLst>
            <pc:docMk/>
            <pc:sldMk cId="839650946" sldId="305"/>
            <ac:spMk id="53" creationId="{208F2AA2-0956-2169-77FA-4BD7962BED87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06.244" v="11769" actId="478"/>
          <ac:spMkLst>
            <pc:docMk/>
            <pc:sldMk cId="839650946" sldId="305"/>
            <ac:spMk id="54" creationId="{CE3C1568-119A-622A-F78D-0857D424703A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06.244" v="11769" actId="478"/>
          <ac:spMkLst>
            <pc:docMk/>
            <pc:sldMk cId="839650946" sldId="305"/>
            <ac:spMk id="55" creationId="{8615B0E0-8D79-C3EF-C389-91EE95841C9D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06.244" v="11769" actId="478"/>
          <ac:spMkLst>
            <pc:docMk/>
            <pc:sldMk cId="839650946" sldId="305"/>
            <ac:spMk id="56" creationId="{78D1D6F7-7463-13AB-6382-58DEF09F95DB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0:06.244" v="11769" actId="478"/>
          <ac:spMkLst>
            <pc:docMk/>
            <pc:sldMk cId="839650946" sldId="305"/>
            <ac:spMk id="57" creationId="{A95E7D78-3C34-F0D8-9E48-B65A6D651DBC}"/>
          </ac:spMkLst>
        </pc:spChg>
        <pc:spChg chg="add mod">
          <ac:chgData name="Maximiliano Marcus Morya Pisfil Muñoz" userId="7b1fa31f-8a33-4ec6-9f4b-8a8e857208e3" providerId="ADAL" clId="{2D8565B8-4952-4C01-9DA8-B81E2D5C485B}" dt="2025-11-10T05:58:09.912" v="9082" actId="1076"/>
          <ac:spMkLst>
            <pc:docMk/>
            <pc:sldMk cId="839650946" sldId="305"/>
            <ac:spMk id="59" creationId="{6D5700A2-8656-6A65-66ED-1DE5A80E08B0}"/>
          </ac:spMkLst>
        </pc:spChg>
        <pc:spChg chg="add mod">
          <ac:chgData name="Maximiliano Marcus Morya Pisfil Muñoz" userId="7b1fa31f-8a33-4ec6-9f4b-8a8e857208e3" providerId="ADAL" clId="{2D8565B8-4952-4C01-9DA8-B81E2D5C485B}" dt="2025-11-10T05:58:09.912" v="9082" actId="1076"/>
          <ac:spMkLst>
            <pc:docMk/>
            <pc:sldMk cId="839650946" sldId="305"/>
            <ac:spMk id="61" creationId="{14746B8D-0B63-8E63-E432-3789B1723FE3}"/>
          </ac:spMkLst>
        </pc:spChg>
        <pc:spChg chg="add mod">
          <ac:chgData name="Maximiliano Marcus Morya Pisfil Muñoz" userId="7b1fa31f-8a33-4ec6-9f4b-8a8e857208e3" providerId="ADAL" clId="{2D8565B8-4952-4C01-9DA8-B81E2D5C485B}" dt="2025-11-10T05:58:09.912" v="9082" actId="1076"/>
          <ac:spMkLst>
            <pc:docMk/>
            <pc:sldMk cId="839650946" sldId="305"/>
            <ac:spMk id="62" creationId="{F0D43AE0-75D2-5D8B-3FAF-E262781275A1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26" creationId="{361938EF-E28F-E805-903E-A5C6D24A6DD8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27" creationId="{17FD9B0D-43F0-EC48-A8F4-4C72FEFE406D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28" creationId="{F2EC452D-279A-E728-4858-F560AA08A253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32" creationId="{13D14435-55F3-078D-62AA-8466BEFBC6C9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34" creationId="{AFEEC313-1DEE-BC96-B625-252E9EDF48F0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38" creationId="{D9F20EB7-0EE9-70BE-F2B5-CC201C9DDC4F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39" creationId="{55663C07-7A07-9835-90F4-427304208DBE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41" creationId="{CC5E6A62-84F4-5D5F-B305-A997F0094F52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44" creationId="{D9367C3E-A8CF-1804-6CFB-0ADB4C5322D5}"/>
          </ac:spMkLst>
        </pc:spChg>
        <pc:spChg chg="mod">
          <ac:chgData name="Maximiliano Marcus Morya Pisfil Muñoz" userId="7b1fa31f-8a33-4ec6-9f4b-8a8e857208e3" providerId="ADAL" clId="{2D8565B8-4952-4C01-9DA8-B81E2D5C485B}" dt="2025-11-10T06:00:13.802" v="9613"/>
          <ac:spMkLst>
            <pc:docMk/>
            <pc:sldMk cId="839650946" sldId="305"/>
            <ac:spMk id="1046" creationId="{37616940-B32D-5021-0392-E8E4365025E6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1059" creationId="{3E4C82FC-4618-2FA2-CD61-D7E64C81C2A3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1062" creationId="{6DC4865E-4543-FA83-228C-AB05B3893220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1064" creationId="{533A8EC2-8E1E-81B1-DF9B-C73A18C9C8C6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1065" creationId="{EED09D04-F540-52E1-9095-054135B2BFC2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2086" creationId="{54881F6D-99AF-B984-3791-C9580163905B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2087" creationId="{3C838748-A448-876E-B63D-9E2BF22C9C68}"/>
          </ac:spMkLst>
        </pc:spChg>
        <pc:spChg chg="mod">
          <ac:chgData name="Maximiliano Marcus Morya Pisfil Muñoz" userId="7b1fa31f-8a33-4ec6-9f4b-8a8e857208e3" providerId="ADAL" clId="{2D8565B8-4952-4C01-9DA8-B81E2D5C485B}" dt="2025-11-10T05:32:55.586" v="8109" actId="1036"/>
          <ac:spMkLst>
            <pc:docMk/>
            <pc:sldMk cId="839650946" sldId="305"/>
            <ac:spMk id="2093" creationId="{5FA319BD-9016-228F-3E6D-D9EC0645F22A}"/>
          </ac:spMkLst>
        </pc:spChg>
        <pc:spChg chg="mod">
          <ac:chgData name="Maximiliano Marcus Morya Pisfil Muñoz" userId="7b1fa31f-8a33-4ec6-9f4b-8a8e857208e3" providerId="ADAL" clId="{2D8565B8-4952-4C01-9DA8-B81E2D5C485B}" dt="2025-11-10T05:33:04.113" v="8111" actId="14100"/>
          <ac:spMkLst>
            <pc:docMk/>
            <pc:sldMk cId="839650946" sldId="305"/>
            <ac:spMk id="2105" creationId="{78F5EA2B-0EA8-BE56-4DBB-EBA70C63C519}"/>
          </ac:spMkLst>
        </pc:spChg>
        <pc:grpChg chg="del mod">
          <ac:chgData name="Maximiliano Marcus Morya Pisfil Muñoz" userId="7b1fa31f-8a33-4ec6-9f4b-8a8e857208e3" providerId="ADAL" clId="{2D8565B8-4952-4C01-9DA8-B81E2D5C485B}" dt="2025-11-10T06:30:09.330" v="11770" actId="478"/>
          <ac:grpSpMkLst>
            <pc:docMk/>
            <pc:sldMk cId="839650946" sldId="305"/>
            <ac:grpSpMk id="63" creationId="{64C66E88-7F02-931A-9605-FDF602CDEDC1}"/>
          </ac:grpSpMkLst>
        </pc:grpChg>
        <pc:grpChg chg="del mod">
          <ac:chgData name="Maximiliano Marcus Morya Pisfil Muñoz" userId="7b1fa31f-8a33-4ec6-9f4b-8a8e857208e3" providerId="ADAL" clId="{2D8565B8-4952-4C01-9DA8-B81E2D5C485B}" dt="2025-11-10T06:30:06.244" v="11769" actId="478"/>
          <ac:grpSpMkLst>
            <pc:docMk/>
            <pc:sldMk cId="839650946" sldId="305"/>
            <ac:grpSpMk id="1030" creationId="{0E91A9EE-FE02-BBE9-813A-44AE3E360A73}"/>
          </ac:grpSpMkLst>
        </pc:grpChg>
        <pc:grpChg chg="del mod">
          <ac:chgData name="Maximiliano Marcus Morya Pisfil Muñoz" userId="7b1fa31f-8a33-4ec6-9f4b-8a8e857208e3" providerId="ADAL" clId="{2D8565B8-4952-4C01-9DA8-B81E2D5C485B}" dt="2025-11-10T06:30:06.244" v="11769" actId="478"/>
          <ac:grpSpMkLst>
            <pc:docMk/>
            <pc:sldMk cId="839650946" sldId="305"/>
            <ac:grpSpMk id="1040" creationId="{B948E3EB-F89A-3340-F254-2DDF40FC7DA0}"/>
          </ac:grpSpMkLst>
        </pc:grpChg>
        <pc:grpChg chg="del mod">
          <ac:chgData name="Maximiliano Marcus Morya Pisfil Muñoz" userId="7b1fa31f-8a33-4ec6-9f4b-8a8e857208e3" providerId="ADAL" clId="{2D8565B8-4952-4C01-9DA8-B81E2D5C485B}" dt="2025-11-10T06:30:18.620" v="11772" actId="478"/>
          <ac:grpSpMkLst>
            <pc:docMk/>
            <pc:sldMk cId="839650946" sldId="305"/>
            <ac:grpSpMk id="1067" creationId="{07D85DB8-DF56-0A68-AD86-053F75F3942B}"/>
          </ac:grpSpMkLst>
        </pc:grpChg>
        <pc:grpChg chg="del">
          <ac:chgData name="Maximiliano Marcus Morya Pisfil Muñoz" userId="7b1fa31f-8a33-4ec6-9f4b-8a8e857208e3" providerId="ADAL" clId="{2D8565B8-4952-4C01-9DA8-B81E2D5C485B}" dt="2025-11-10T06:30:18.620" v="11772" actId="478"/>
          <ac:grpSpMkLst>
            <pc:docMk/>
            <pc:sldMk cId="839650946" sldId="305"/>
            <ac:grpSpMk id="1074" creationId="{E2F5AAAD-5BA7-A4E8-6C30-F8B0E4BF4030}"/>
          </ac:grpSpMkLst>
        </pc:grpChg>
        <pc:grpChg chg="mod">
          <ac:chgData name="Maximiliano Marcus Morya Pisfil Muñoz" userId="7b1fa31f-8a33-4ec6-9f4b-8a8e857208e3" providerId="ADAL" clId="{2D8565B8-4952-4C01-9DA8-B81E2D5C485B}" dt="2025-11-10T05:32:55.586" v="8109" actId="1036"/>
          <ac:grpSpMkLst>
            <pc:docMk/>
            <pc:sldMk cId="839650946" sldId="305"/>
            <ac:grpSpMk id="2096" creationId="{60ACE5D8-3E89-63A7-9C9F-B6BE881FFAA8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43:55.750" v="12917"/>
          <ac:picMkLst>
            <pc:docMk/>
            <pc:sldMk cId="839650946" sldId="305"/>
            <ac:picMk id="40" creationId="{CBFD3142-21C4-C6CC-4618-EA040D35796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44:10.468" v="12921" actId="478"/>
          <ac:picMkLst>
            <pc:docMk/>
            <pc:sldMk cId="839650946" sldId="305"/>
            <ac:picMk id="46" creationId="{BB16FB95-E592-9BA3-961C-033B609AB05E}"/>
          </ac:picMkLst>
        </pc:picChg>
        <pc:picChg chg="add mod">
          <ac:chgData name="Maximiliano Marcus Morya Pisfil Muñoz" userId="7b1fa31f-8a33-4ec6-9f4b-8a8e857208e3" providerId="ADAL" clId="{2D8565B8-4952-4C01-9DA8-B81E2D5C485B}" dt="2025-11-10T07:45:46.212" v="12922"/>
          <ac:picMkLst>
            <pc:docMk/>
            <pc:sldMk cId="839650946" sldId="305"/>
            <ac:picMk id="48" creationId="{D418E166-71E8-8C7B-FE65-74E6C4FBFE0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839650946" sldId="305"/>
            <ac:picMk id="1048" creationId="{9AC4A2B2-86DF-1603-DC39-DCBCE7FB024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1:58.392" v="12856" actId="478"/>
          <ac:picMkLst>
            <pc:docMk/>
            <pc:sldMk cId="839650946" sldId="305"/>
            <ac:picMk id="1051" creationId="{D3137964-C1E1-BF69-79BC-23DE50A3118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839650946" sldId="305"/>
            <ac:picMk id="1053" creationId="{961461AA-E50B-D06D-966D-8AD78B699F0C}"/>
          </ac:picMkLst>
        </pc:picChg>
        <pc:cxnChg chg="add del mod">
          <ac:chgData name="Maximiliano Marcus Morya Pisfil Muñoz" userId="7b1fa31f-8a33-4ec6-9f4b-8a8e857208e3" providerId="ADAL" clId="{2D8565B8-4952-4C01-9DA8-B81E2D5C485B}" dt="2025-11-10T05:48:01.371" v="8379" actId="478"/>
          <ac:cxnSpMkLst>
            <pc:docMk/>
            <pc:sldMk cId="839650946" sldId="305"/>
            <ac:cxnSpMk id="44" creationId="{3EE66382-69D6-EAFC-97EB-232AF3E74A26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21.771" v="11773" actId="478"/>
          <ac:cxnSpMkLst>
            <pc:docMk/>
            <pc:sldMk cId="839650946" sldId="305"/>
            <ac:cxnSpMk id="2099" creationId="{A57DB5E8-81EB-4F4B-5C60-C131F10DD446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21.771" v="11773" actId="478"/>
          <ac:cxnSpMkLst>
            <pc:docMk/>
            <pc:sldMk cId="839650946" sldId="305"/>
            <ac:cxnSpMk id="2100" creationId="{B5B79843-BA28-D6BA-9B56-2F2E974B3484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21.771" v="11773" actId="478"/>
          <ac:cxnSpMkLst>
            <pc:docMk/>
            <pc:sldMk cId="839650946" sldId="305"/>
            <ac:cxnSpMk id="2101" creationId="{3435928D-26A6-FD88-CC16-72DADB6836C1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18.620" v="11772" actId="478"/>
          <ac:cxnSpMkLst>
            <pc:docMk/>
            <pc:sldMk cId="839650946" sldId="305"/>
            <ac:cxnSpMk id="2102" creationId="{2D15308D-335E-0817-F811-D1BC380931DA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18.620" v="11772" actId="478"/>
          <ac:cxnSpMkLst>
            <pc:docMk/>
            <pc:sldMk cId="839650946" sldId="305"/>
            <ac:cxnSpMk id="2103" creationId="{D4B54FF3-658F-0573-4416-D3CC15A8660E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0:18.620" v="11772" actId="478"/>
          <ac:cxnSpMkLst>
            <pc:docMk/>
            <pc:sldMk cId="839650946" sldId="305"/>
            <ac:cxnSpMk id="2104" creationId="{07A91B11-EEE1-D7D5-84BC-24D6252CBE5D}"/>
          </ac:cxnSpMkLst>
        </pc:cxnChg>
      </pc:sldChg>
      <pc:sldChg chg="addSp delSp modSp add mod modTransition delAnim modAnim">
        <pc:chgData name="Maximiliano Marcus Morya Pisfil Muñoz" userId="7b1fa31f-8a33-4ec6-9f4b-8a8e857208e3" providerId="ADAL" clId="{2D8565B8-4952-4C01-9DA8-B81E2D5C485B}" dt="2025-11-10T07:51:59.821" v="12951"/>
        <pc:sldMkLst>
          <pc:docMk/>
          <pc:sldMk cId="3586685877" sldId="306"/>
        </pc:sldMkLst>
        <pc:spChg chg="mod">
          <ac:chgData name="Maximiliano Marcus Morya Pisfil Muñoz" userId="7b1fa31f-8a33-4ec6-9f4b-8a8e857208e3" providerId="ADAL" clId="{2D8565B8-4952-4C01-9DA8-B81E2D5C485B}" dt="2025-11-10T06:04:00.274" v="11195" actId="14100"/>
          <ac:spMkLst>
            <pc:docMk/>
            <pc:sldMk cId="3586685877" sldId="306"/>
            <ac:spMk id="12" creationId="{BE2A7256-40FB-8213-A7AC-A343E1A500B0}"/>
          </ac:spMkLst>
        </pc:spChg>
        <pc:grpChg chg="mod">
          <ac:chgData name="Maximiliano Marcus Morya Pisfil Muñoz" userId="7b1fa31f-8a33-4ec6-9f4b-8a8e857208e3" providerId="ADAL" clId="{2D8565B8-4952-4C01-9DA8-B81E2D5C485B}" dt="2025-11-10T06:03:24.815" v="11047" actId="1036"/>
          <ac:grpSpMkLst>
            <pc:docMk/>
            <pc:sldMk cId="3586685877" sldId="306"/>
            <ac:grpSpMk id="17" creationId="{9074BA7A-19C4-D9F6-E868-4CEF1CC3FC55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30:14.217" v="12886"/>
          <ac:picMkLst>
            <pc:docMk/>
            <pc:sldMk cId="3586685877" sldId="306"/>
            <ac:picMk id="3" creationId="{49F1BEC2-DF90-2490-E19A-258C15CEDC72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5:52.566" v="12923" actId="478"/>
          <ac:picMkLst>
            <pc:docMk/>
            <pc:sldMk cId="3586685877" sldId="306"/>
            <ac:picMk id="3" creationId="{5438F7DA-1014-7C6D-96D6-ED0DD4476119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7:17.790" v="12932" actId="478"/>
          <ac:picMkLst>
            <pc:docMk/>
            <pc:sldMk cId="3586685877" sldId="306"/>
            <ac:picMk id="15" creationId="{E8CE0E0E-C9F2-ED9E-61CD-162CAEB43112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0:24.801" v="12887"/>
          <ac:picMkLst>
            <pc:docMk/>
            <pc:sldMk cId="3586685877" sldId="306"/>
            <ac:picMk id="20" creationId="{1EF39240-2ACD-83DD-0107-7A0DF6C22C7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8:31.837" v="12937"/>
          <ac:picMkLst>
            <pc:docMk/>
            <pc:sldMk cId="3586685877" sldId="306"/>
            <ac:picMk id="22" creationId="{65644B06-63C0-E2AA-C4CC-EC1DA3D54F07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9:21.196" v="12940"/>
          <ac:picMkLst>
            <pc:docMk/>
            <pc:sldMk cId="3586685877" sldId="306"/>
            <ac:picMk id="26" creationId="{527BEB56-8AF4-DA11-E5A0-F81F19BB8AA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3586685877" sldId="306"/>
            <ac:picMk id="30" creationId="{AFFA8DF2-9BB3-C020-2C6C-F6AD9E35F168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50:28.134" v="12944"/>
          <ac:picMkLst>
            <pc:docMk/>
            <pc:sldMk cId="3586685877" sldId="306"/>
            <ac:picMk id="31" creationId="{7626842A-8B29-76F4-F6B7-9EC57CFDA94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51:16.744" v="12947"/>
          <ac:picMkLst>
            <pc:docMk/>
            <pc:sldMk cId="3586685877" sldId="306"/>
            <ac:picMk id="33" creationId="{4B275147-9EF6-48E3-724C-7894A559BAB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51:57.686" v="12950" actId="478"/>
          <ac:picMkLst>
            <pc:docMk/>
            <pc:sldMk cId="3586685877" sldId="306"/>
            <ac:picMk id="37" creationId="{20792441-7E13-2AB7-B9D2-80FE90CC2CDC}"/>
          </ac:picMkLst>
        </pc:picChg>
      </pc:sldChg>
      <pc:sldChg chg="add del">
        <pc:chgData name="Maximiliano Marcus Morya Pisfil Muñoz" userId="7b1fa31f-8a33-4ec6-9f4b-8a8e857208e3" providerId="ADAL" clId="{2D8565B8-4952-4C01-9DA8-B81E2D5C485B}" dt="2025-11-10T06:04:19.321" v="11199" actId="47"/>
        <pc:sldMkLst>
          <pc:docMk/>
          <pc:sldMk cId="955937684" sldId="307"/>
        </pc:sldMkLst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50:25.171" v="12943"/>
        <pc:sldMkLst>
          <pc:docMk/>
          <pc:sldMk cId="678704429" sldId="308"/>
        </pc:sldMkLst>
        <pc:spChg chg="mod">
          <ac:chgData name="Maximiliano Marcus Morya Pisfil Muñoz" userId="7b1fa31f-8a33-4ec6-9f4b-8a8e857208e3" providerId="ADAL" clId="{2D8565B8-4952-4C01-9DA8-B81E2D5C485B}" dt="2025-11-10T06:03:39.349" v="11167" actId="14100"/>
          <ac:spMkLst>
            <pc:docMk/>
            <pc:sldMk cId="678704429" sldId="308"/>
            <ac:spMk id="12" creationId="{0B0269CA-DB39-EC11-D0B0-ADD1F1DEA080}"/>
          </ac:spMkLst>
        </pc:spChg>
        <pc:grpChg chg="mod">
          <ac:chgData name="Maximiliano Marcus Morya Pisfil Muñoz" userId="7b1fa31f-8a33-4ec6-9f4b-8a8e857208e3" providerId="ADAL" clId="{2D8565B8-4952-4C01-9DA8-B81E2D5C485B}" dt="2025-11-10T06:03:50.409" v="11194" actId="1036"/>
          <ac:grpSpMkLst>
            <pc:docMk/>
            <pc:sldMk cId="678704429" sldId="308"/>
            <ac:grpSpMk id="17" creationId="{9B898DC3-FBFD-7537-E753-860A10E9A43E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50:25.171" v="12943"/>
          <ac:picMkLst>
            <pc:docMk/>
            <pc:sldMk cId="678704429" sldId="308"/>
            <ac:picMk id="3" creationId="{2477F7DD-2F35-FD19-2FA3-ECE91CA56BA5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678704429" sldId="308"/>
            <ac:picMk id="13" creationId="{9DF99665-DD63-0D3F-FA70-9CBD322F00A3}"/>
          </ac:picMkLst>
        </pc:picChg>
      </pc:sldChg>
      <pc:sldChg chg="addSp delSp modSp new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186399128" sldId="309"/>
        </pc:sldMkLst>
        <pc:spChg chg="del">
          <ac:chgData name="Maximiliano Marcus Morya Pisfil Muñoz" userId="7b1fa31f-8a33-4ec6-9f4b-8a8e857208e3" providerId="ADAL" clId="{2D8565B8-4952-4C01-9DA8-B81E2D5C485B}" dt="2025-11-10T06:13:18.031" v="11270" actId="478"/>
          <ac:spMkLst>
            <pc:docMk/>
            <pc:sldMk cId="186399128" sldId="309"/>
            <ac:spMk id="2" creationId="{6ACA790E-9CEF-09E6-D083-41EF969F7158}"/>
          </ac:spMkLst>
        </pc:spChg>
        <pc:spChg chg="del">
          <ac:chgData name="Maximiliano Marcus Morya Pisfil Muñoz" userId="7b1fa31f-8a33-4ec6-9f4b-8a8e857208e3" providerId="ADAL" clId="{2D8565B8-4952-4C01-9DA8-B81E2D5C485B}" dt="2025-11-10T06:13:17.453" v="11269" actId="478"/>
          <ac:spMkLst>
            <pc:docMk/>
            <pc:sldMk cId="186399128" sldId="309"/>
            <ac:spMk id="3" creationId="{80D2D249-C379-5A62-626E-F3FDCD83FF75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10" creationId="{F7288840-A4B2-F721-93D6-3F6769B67B1B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13" creationId="{6A63FA65-F17D-2FD6-A66E-C250BE4233F3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14" creationId="{AC33F133-298C-50E6-9C1B-398DFE586FF5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33" creationId="{68DA2275-B6C1-EA29-AF0A-98B8142D250D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34" creationId="{7026C9CE-EFF4-8B4B-D513-80995C55C009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35" creationId="{0D98BB8B-557E-9A18-A23B-A322E91A5366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36" creationId="{50AC97E8-9AA7-6A00-F9B2-7176D2C88108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39" creationId="{58B1DADA-6C30-42A6-CD27-DAF5C90B0465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40" creationId="{9D76DA41-5907-8775-E026-80DB214943E9}"/>
          </ac:spMkLst>
        </pc:spChg>
        <pc:spChg chg="mod">
          <ac:chgData name="Maximiliano Marcus Morya Pisfil Muñoz" userId="7b1fa31f-8a33-4ec6-9f4b-8a8e857208e3" providerId="ADAL" clId="{2D8565B8-4952-4C01-9DA8-B81E2D5C485B}" dt="2025-11-10T06:17:47.272" v="11323"/>
          <ac:spMkLst>
            <pc:docMk/>
            <pc:sldMk cId="186399128" sldId="309"/>
            <ac:spMk id="41" creationId="{BE0F83E3-26F1-0372-E6AB-B92BBC409C76}"/>
          </ac:spMkLst>
        </pc:spChg>
        <pc:spChg chg="add mod">
          <ac:chgData name="Maximiliano Marcus Morya Pisfil Muñoz" userId="7b1fa31f-8a33-4ec6-9f4b-8a8e857208e3" providerId="ADAL" clId="{2D8565B8-4952-4C01-9DA8-B81E2D5C485B}" dt="2025-11-10T06:22:19.026" v="11557" actId="20577"/>
          <ac:spMkLst>
            <pc:docMk/>
            <pc:sldMk cId="186399128" sldId="309"/>
            <ac:spMk id="54" creationId="{8DA70D8B-1BFE-C260-9E8E-9C3AEFA9C8E5}"/>
          </ac:spMkLst>
        </pc:spChg>
        <pc:spChg chg="add mod">
          <ac:chgData name="Maximiliano Marcus Morya Pisfil Muñoz" userId="7b1fa31f-8a33-4ec6-9f4b-8a8e857208e3" providerId="ADAL" clId="{2D8565B8-4952-4C01-9DA8-B81E2D5C485B}" dt="2025-11-10T06:25:24.194" v="11766" actId="14100"/>
          <ac:spMkLst>
            <pc:docMk/>
            <pc:sldMk cId="186399128" sldId="309"/>
            <ac:spMk id="55" creationId="{32291319-E1F0-4093-8513-C49E06762E17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57" creationId="{C699EC57-8401-1CA6-FB0E-072E799DDF0F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58" creationId="{005D07DF-B326-2B6E-0B8C-071AF028D378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64" creationId="{81F8E89D-6B79-73DE-B4B8-B0084F5E56D5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65" creationId="{B588F50C-E3A3-5C83-1D12-E6F3CFA76020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0" creationId="{961CB3F4-1202-785D-9E26-BABDBA2F923B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2" creationId="{83A638C5-9BDB-AEF1-6862-247A6FCF28FC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3" creationId="{D286970D-F00A-9AB7-D4AE-681EC7ED7412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7" creationId="{C7E98605-6C27-C59D-550A-837B2D24B4BD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8" creationId="{44C88193-6477-B034-0A9A-AB4C59F0E2E1}"/>
          </ac:spMkLst>
        </pc:spChg>
        <pc:spChg chg="mod">
          <ac:chgData name="Maximiliano Marcus Morya Pisfil Muñoz" userId="7b1fa31f-8a33-4ec6-9f4b-8a8e857208e3" providerId="ADAL" clId="{2D8565B8-4952-4C01-9DA8-B81E2D5C485B}" dt="2025-11-10T06:34:08.898" v="11916"/>
          <ac:spMkLst>
            <pc:docMk/>
            <pc:sldMk cId="186399128" sldId="309"/>
            <ac:spMk id="89" creationId="{610A9B4C-E6F4-B20C-57FE-EBA5734C562C}"/>
          </ac:spMkLst>
        </pc:spChg>
        <pc:spChg chg="mod">
          <ac:chgData name="Maximiliano Marcus Morya Pisfil Muñoz" userId="7b1fa31f-8a33-4ec6-9f4b-8a8e857208e3" providerId="ADAL" clId="{2D8565B8-4952-4C01-9DA8-B81E2D5C485B}" dt="2025-11-10T06:34:12.638" v="11993" actId="1035"/>
          <ac:spMkLst>
            <pc:docMk/>
            <pc:sldMk cId="186399128" sldId="309"/>
            <ac:spMk id="102" creationId="{4E4D333B-318C-7D2C-A8A9-769F0C847B99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5:09.225" v="12145" actId="478"/>
          <ac:spMkLst>
            <pc:docMk/>
            <pc:sldMk cId="186399128" sldId="309"/>
            <ac:spMk id="104" creationId="{BD7903D1-EE6B-537F-3961-3CC70930F647}"/>
          </ac:spMkLst>
        </pc:spChg>
        <pc:grpChg chg="mod">
          <ac:chgData name="Maximiliano Marcus Morya Pisfil Muñoz" userId="7b1fa31f-8a33-4ec6-9f4b-8a8e857208e3" providerId="ADAL" clId="{2D8565B8-4952-4C01-9DA8-B81E2D5C485B}" dt="2025-11-10T06:20:07.844" v="11435" actId="1076"/>
          <ac:grpSpMkLst>
            <pc:docMk/>
            <pc:sldMk cId="186399128" sldId="309"/>
            <ac:grpSpMk id="8" creationId="{B7E2AD02-AB11-E66E-D4AD-EC7D0A97BA24}"/>
          </ac:grpSpMkLst>
        </pc:grpChg>
        <pc:grpChg chg="del mod">
          <ac:chgData name="Maximiliano Marcus Morya Pisfil Muñoz" userId="7b1fa31f-8a33-4ec6-9f4b-8a8e857208e3" providerId="ADAL" clId="{2D8565B8-4952-4C01-9DA8-B81E2D5C485B}" dt="2025-11-10T06:34:15.622" v="11994" actId="478"/>
          <ac:grpSpMkLst>
            <pc:docMk/>
            <pc:sldMk cId="186399128" sldId="309"/>
            <ac:grpSpMk id="56" creationId="{53C21257-2379-6DDD-478A-28466534B526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6:17:07.259" v="11311" actId="21"/>
          <ac:picMkLst>
            <pc:docMk/>
            <pc:sldMk cId="186399128" sldId="309"/>
            <ac:picMk id="5" creationId="{3588A0CD-5AB4-A938-3F16-4188238B5301}"/>
          </ac:picMkLst>
        </pc:picChg>
        <pc:picChg chg="add mod">
          <ac:chgData name="Maximiliano Marcus Morya Pisfil Muñoz" userId="7b1fa31f-8a33-4ec6-9f4b-8a8e857208e3" providerId="ADAL" clId="{2D8565B8-4952-4C01-9DA8-B81E2D5C485B}" dt="2025-11-10T06:23:22.815" v="11559" actId="1076"/>
          <ac:picMkLst>
            <pc:docMk/>
            <pc:sldMk cId="186399128" sldId="309"/>
            <ac:picMk id="7" creationId="{C7913EE4-CA81-6873-D91E-5D2206D00DD0}"/>
          </ac:picMkLst>
        </pc:picChg>
        <pc:picChg chg="mod">
          <ac:chgData name="Maximiliano Marcus Morya Pisfil Muñoz" userId="7b1fa31f-8a33-4ec6-9f4b-8a8e857208e3" providerId="ADAL" clId="{2D8565B8-4952-4C01-9DA8-B81E2D5C485B}" dt="2025-11-10T06:34:12.638" v="11993" actId="1035"/>
          <ac:picMkLst>
            <pc:docMk/>
            <pc:sldMk cId="186399128" sldId="309"/>
            <ac:picMk id="103" creationId="{E3283D96-5C08-7563-D179-D7E911FD62D3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186399128" sldId="309"/>
            <ac:picMk id="107" creationId="{7FCC6E2E-B3D7-BC5D-B29D-5086A34F4A55}"/>
          </ac:picMkLst>
        </pc:pic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67" creationId="{0240D9E8-259D-9881-27E3-397FF6A609F7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73" creationId="{E10DA130-8E3D-87FE-CB4C-C2942AB11BB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74" creationId="{416EDB27-21CF-AC5B-A640-0935A3E2FE3B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79" creationId="{86B635C3-059A-48A1-A799-31478117CD37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93" creationId="{4E04292E-5485-2948-D1CD-A223CE66E85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94" creationId="{6B3113E9-0715-208B-0F25-653032677FD9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95" creationId="{A1A21C44-0614-6F37-1254-461C543A9C31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99" creationId="{22612B66-1612-AD34-C1DA-7CBE43B5263F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15.622" v="11994" actId="478"/>
          <ac:cxnSpMkLst>
            <pc:docMk/>
            <pc:sldMk cId="186399128" sldId="309"/>
            <ac:cxnSpMk id="100" creationId="{56F2E7F0-08ED-0887-0D17-7323EB02CDBF}"/>
          </ac:cxnSpMkLst>
        </pc:cxnChg>
      </pc:sldChg>
      <pc:sldChg chg="addSp delSp modSp new del mod setBg">
        <pc:chgData name="Maximiliano Marcus Morya Pisfil Muñoz" userId="7b1fa31f-8a33-4ec6-9f4b-8a8e857208e3" providerId="ADAL" clId="{2D8565B8-4952-4C01-9DA8-B81E2D5C485B}" dt="2025-11-10T06:25:44.191" v="11767" actId="47"/>
        <pc:sldMkLst>
          <pc:docMk/>
          <pc:sldMk cId="701748750" sldId="310"/>
        </pc:sldMkLst>
        <pc:spChg chg="del">
          <ac:chgData name="Maximiliano Marcus Morya Pisfil Muñoz" userId="7b1fa31f-8a33-4ec6-9f4b-8a8e857208e3" providerId="ADAL" clId="{2D8565B8-4952-4C01-9DA8-B81E2D5C485B}" dt="2025-11-10T06:17:03.840" v="11309" actId="478"/>
          <ac:spMkLst>
            <pc:docMk/>
            <pc:sldMk cId="701748750" sldId="310"/>
            <ac:spMk id="2" creationId="{EBFCC384-2240-1764-D48B-E44C8F08F72F}"/>
          </ac:spMkLst>
        </pc:spChg>
        <pc:spChg chg="del">
          <ac:chgData name="Maximiliano Marcus Morya Pisfil Muñoz" userId="7b1fa31f-8a33-4ec6-9f4b-8a8e857208e3" providerId="ADAL" clId="{2D8565B8-4952-4C01-9DA8-B81E2D5C485B}" dt="2025-11-10T06:17:04.522" v="11310" actId="478"/>
          <ac:spMkLst>
            <pc:docMk/>
            <pc:sldMk cId="701748750" sldId="310"/>
            <ac:spMk id="3" creationId="{96BEA0BB-79A0-8C4A-C451-0908F2B5FCF1}"/>
          </ac:spMkLst>
        </pc:spChg>
        <pc:picChg chg="add del mod">
          <ac:chgData name="Maximiliano Marcus Morya Pisfil Muñoz" userId="7b1fa31f-8a33-4ec6-9f4b-8a8e857208e3" providerId="ADAL" clId="{2D8565B8-4952-4C01-9DA8-B81E2D5C485B}" dt="2025-11-10T06:20:33.630" v="11438" actId="21"/>
          <ac:picMkLst>
            <pc:docMk/>
            <pc:sldMk cId="701748750" sldId="310"/>
            <ac:picMk id="5" creationId="{3588A0CD-5AB4-A938-3F16-4188238B5301}"/>
          </ac:picMkLst>
        </pc:picChg>
      </pc:sldChg>
      <pc:sldChg chg="addSp delSp modSp add mod or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922297044" sldId="311"/>
        </pc:sldMkLst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4" creationId="{D1D0A538-E246-EF4E-4EF8-6D85FDD96E3F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6" creationId="{020B5C4D-1FCF-FC87-9746-5C9C4F5BAF80}"/>
          </ac:spMkLst>
        </pc:spChg>
        <pc:spChg chg="mod">
          <ac:chgData name="Maximiliano Marcus Morya Pisfil Muñoz" userId="7b1fa31f-8a33-4ec6-9f4b-8a8e857208e3" providerId="ADAL" clId="{2D8565B8-4952-4C01-9DA8-B81E2D5C485B}" dt="2025-11-10T06:21:36.959" v="11470" actId="20577"/>
          <ac:spMkLst>
            <pc:docMk/>
            <pc:sldMk cId="2922297044" sldId="311"/>
            <ac:spMk id="54" creationId="{8F57004A-0EE4-2EF0-8FF8-E0409914A351}"/>
          </ac:spMkLst>
        </pc:spChg>
        <pc:spChg chg="mod">
          <ac:chgData name="Maximiliano Marcus Morya Pisfil Muñoz" userId="7b1fa31f-8a33-4ec6-9f4b-8a8e857208e3" providerId="ADAL" clId="{2D8565B8-4952-4C01-9DA8-B81E2D5C485B}" dt="2025-11-10T06:24:31.829" v="11607" actId="20577"/>
          <ac:spMkLst>
            <pc:docMk/>
            <pc:sldMk cId="2922297044" sldId="311"/>
            <ac:spMk id="55" creationId="{52DFDB15-C86F-1CFB-776E-D9BE6DC927E2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60" creationId="{8BF51245-E081-7B7A-BB09-F1BC4665A0B3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61" creationId="{6E7734DA-972C-3546-5A53-FC32414D6117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62" creationId="{9388F302-CC10-20E6-7B44-9DEB17833F79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78" creationId="{0DAF7932-4803-F8CD-6172-92C89924C657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82" creationId="{177B06EB-862C-26C4-9500-8A0D621F5B6C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83" creationId="{6A3E0CBF-C563-8441-F600-973F4A59D929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84" creationId="{73DFA35C-E0AE-5504-A7CE-425ED216056A}"/>
          </ac:spMkLst>
        </pc:spChg>
        <pc:spChg chg="mod">
          <ac:chgData name="Maximiliano Marcus Morya Pisfil Muñoz" userId="7b1fa31f-8a33-4ec6-9f4b-8a8e857208e3" providerId="ADAL" clId="{2D8565B8-4952-4C01-9DA8-B81E2D5C485B}" dt="2025-11-10T06:33:31.903" v="11824"/>
          <ac:spMkLst>
            <pc:docMk/>
            <pc:sldMk cId="2922297044" sldId="311"/>
            <ac:spMk id="86" creationId="{52D0BD70-C2C7-A4D7-F445-F0EFDE4F2860}"/>
          </ac:spMkLst>
        </pc:spChg>
        <pc:spChg chg="del mod">
          <ac:chgData name="Maximiliano Marcus Morya Pisfil Muñoz" userId="7b1fa31f-8a33-4ec6-9f4b-8a8e857208e3" providerId="ADAL" clId="{2D8565B8-4952-4C01-9DA8-B81E2D5C485B}" dt="2025-11-10T06:34:25.210" v="11997" actId="478"/>
          <ac:spMkLst>
            <pc:docMk/>
            <pc:sldMk cId="2922297044" sldId="311"/>
            <ac:spMk id="99" creationId="{05690241-7CCE-EAF9-0022-52FDC32C9EA8}"/>
          </ac:spMkLst>
        </pc:spChg>
        <pc:spChg chg="del mod">
          <ac:chgData name="Maximiliano Marcus Morya Pisfil Muñoz" userId="7b1fa31f-8a33-4ec6-9f4b-8a8e857208e3" providerId="ADAL" clId="{2D8565B8-4952-4C01-9DA8-B81E2D5C485B}" dt="2025-11-10T06:34:24.284" v="11996" actId="478"/>
          <ac:spMkLst>
            <pc:docMk/>
            <pc:sldMk cId="2922297044" sldId="311"/>
            <ac:spMk id="100" creationId="{79F64952-4A89-2141-4C36-14E99E8985E9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05" creationId="{51C73D5F-279F-4C85-8A8F-9A83F63654A4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06" creationId="{8D72086F-8A2A-6C9C-B167-6D8D92FA5BB9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09" creationId="{67337A80-DE5B-DAC8-EF01-D2D571EFF5AE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10" creationId="{280B4495-DC98-D314-7A81-0A394B1ECA74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12" creationId="{EE756C45-A125-C1CF-C70B-EAD9BB576A1A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27" creationId="{1DBC619C-7C0A-59FA-A00A-F13DAF67EDF2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28" creationId="{A76C0BAC-8085-1A25-66C0-EF64328A0B5E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29" creationId="{4D3EBE64-5456-95CA-C35E-BD4201C096DF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30" creationId="{6856FC47-9E6B-6160-A566-3947D60100AC}"/>
          </ac:spMkLst>
        </pc:spChg>
        <pc:spChg chg="mod">
          <ac:chgData name="Maximiliano Marcus Morya Pisfil Muñoz" userId="7b1fa31f-8a33-4ec6-9f4b-8a8e857208e3" providerId="ADAL" clId="{2D8565B8-4952-4C01-9DA8-B81E2D5C485B}" dt="2025-11-10T06:34:37.274" v="11998"/>
          <ac:spMkLst>
            <pc:docMk/>
            <pc:sldMk cId="2922297044" sldId="311"/>
            <ac:spMk id="131" creationId="{C3772390-0BBD-BDB0-F427-6C807774682E}"/>
          </ac:spMkLst>
        </pc:spChg>
        <pc:spChg chg="del mod">
          <ac:chgData name="Maximiliano Marcus Morya Pisfil Muñoz" userId="7b1fa31f-8a33-4ec6-9f4b-8a8e857208e3" providerId="ADAL" clId="{2D8565B8-4952-4C01-9DA8-B81E2D5C485B}" dt="2025-11-10T06:34:40.841" v="12070" actId="478"/>
          <ac:spMkLst>
            <pc:docMk/>
            <pc:sldMk cId="2922297044" sldId="311"/>
            <ac:spMk id="148" creationId="{6E762635-FEA2-9112-7E04-FD8266EE28EC}"/>
          </ac:spMkLst>
        </pc:spChg>
        <pc:spChg chg="del mod">
          <ac:chgData name="Maximiliano Marcus Morya Pisfil Muñoz" userId="7b1fa31f-8a33-4ec6-9f4b-8a8e857208e3" providerId="ADAL" clId="{2D8565B8-4952-4C01-9DA8-B81E2D5C485B}" dt="2025-11-10T06:34:40.841" v="12070" actId="478"/>
          <ac:spMkLst>
            <pc:docMk/>
            <pc:sldMk cId="2922297044" sldId="311"/>
            <ac:spMk id="149" creationId="{0DB564E6-BD02-F2A4-6F31-A9C1B8033FD4}"/>
          </ac:spMkLst>
        </pc:spChg>
        <pc:grpChg chg="del mod">
          <ac:chgData name="Maximiliano Marcus Morya Pisfil Muñoz" userId="7b1fa31f-8a33-4ec6-9f4b-8a8e857208e3" providerId="ADAL" clId="{2D8565B8-4952-4C01-9DA8-B81E2D5C485B}" dt="2025-11-10T06:33:40.160" v="11911" actId="478"/>
          <ac:grpSpMkLst>
            <pc:docMk/>
            <pc:sldMk cId="2922297044" sldId="311"/>
            <ac:grpSpMk id="3" creationId="{E3757592-A44B-ED2E-CF22-56D841B7D6CD}"/>
          </ac:grpSpMkLst>
        </pc:grpChg>
        <pc:grpChg chg="del mod">
          <ac:chgData name="Maximiliano Marcus Morya Pisfil Muñoz" userId="7b1fa31f-8a33-4ec6-9f4b-8a8e857208e3" providerId="ADAL" clId="{2D8565B8-4952-4C01-9DA8-B81E2D5C485B}" dt="2025-11-10T06:34:40.841" v="12070" actId="478"/>
          <ac:grpSpMkLst>
            <pc:docMk/>
            <pc:sldMk cId="2922297044" sldId="311"/>
            <ac:grpSpMk id="102" creationId="{29DB527D-B3F5-AF4F-CC7B-433DB93B4BFB}"/>
          </ac:grpSpMkLst>
        </pc:grpChg>
        <pc:picChg chg="mod">
          <ac:chgData name="Maximiliano Marcus Morya Pisfil Muñoz" userId="7b1fa31f-8a33-4ec6-9f4b-8a8e857208e3" providerId="ADAL" clId="{2D8565B8-4952-4C01-9DA8-B81E2D5C485B}" dt="2025-11-10T06:33:35.314" v="11910" actId="1036"/>
          <ac:picMkLst>
            <pc:docMk/>
            <pc:sldMk cId="2922297044" sldId="311"/>
            <ac:picMk id="2" creationId="{4A02E2C6-69FC-5802-CBEA-1D7466B4D6FF}"/>
          </ac:picMkLst>
        </pc:picChg>
        <pc:picChg chg="add mod">
          <ac:chgData name="Maximiliano Marcus Morya Pisfil Muñoz" userId="7b1fa31f-8a33-4ec6-9f4b-8a8e857208e3" providerId="ADAL" clId="{2D8565B8-4952-4C01-9DA8-B81E2D5C485B}" dt="2025-11-10T06:21:17.248" v="11462" actId="1076"/>
          <ac:picMkLst>
            <pc:docMk/>
            <pc:sldMk cId="2922297044" sldId="311"/>
            <ac:picMk id="5" creationId="{3588A0CD-5AB4-A938-3F16-4188238B5301}"/>
          </ac:picMkLst>
        </pc:picChg>
        <pc:picChg chg="del">
          <ac:chgData name="Maximiliano Marcus Morya Pisfil Muñoz" userId="7b1fa31f-8a33-4ec6-9f4b-8a8e857208e3" providerId="ADAL" clId="{2D8565B8-4952-4C01-9DA8-B81E2D5C485B}" dt="2025-11-10T06:20:31.524" v="11437" actId="478"/>
          <ac:picMkLst>
            <pc:docMk/>
            <pc:sldMk cId="2922297044" sldId="311"/>
            <ac:picMk id="7" creationId="{B760A95B-3AF2-ED0B-D95A-CFC0775D2A38}"/>
          </ac:picMkLst>
        </pc:picChg>
        <pc:picChg chg="del mod">
          <ac:chgData name="Maximiliano Marcus Morya Pisfil Muñoz" userId="7b1fa31f-8a33-4ec6-9f4b-8a8e857208e3" providerId="ADAL" clId="{2D8565B8-4952-4C01-9DA8-B81E2D5C485B}" dt="2025-11-10T06:34:40.841" v="12070" actId="478"/>
          <ac:picMkLst>
            <pc:docMk/>
            <pc:sldMk cId="2922297044" sldId="311"/>
            <ac:picMk id="101" creationId="{7A4DD3F8-DD64-6484-8193-C5E2D0F0E2E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35:37.721" v="12911"/>
          <ac:picMkLst>
            <pc:docMk/>
            <pc:sldMk cId="2922297044" sldId="311"/>
            <ac:picMk id="152" creationId="{EB1253CE-7767-E731-18AC-4298BEA98B5C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36:00.872" v="12912"/>
          <ac:picMkLst>
            <pc:docMk/>
            <pc:sldMk cId="2922297044" sldId="311"/>
            <ac:picMk id="155" creationId="{344C8CE3-94B9-E454-9F04-27BB7D67E880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922297044" sldId="311"/>
            <ac:picMk id="156" creationId="{D2E723B8-A127-66A7-68D4-ED66530C8603}"/>
          </ac:picMkLst>
        </pc:pic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64" creationId="{4555DABA-DAEC-2699-65C8-82259A7A65BE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66" creationId="{4D82DC5B-6F5C-8986-A485-AF55509C9A48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68" creationId="{6E8A2BE7-3C0D-635F-B294-AB12A6D906E8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71" creationId="{5F5E6BD9-85F2-FBF8-1C93-DF1EF1FB30FA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87" creationId="{41BFCE34-4B06-F0D8-6F70-C96137EB06A5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92" creationId="{5392D0C1-FE92-4886-B247-4C8BE653F23B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93" creationId="{91E7BDB9-337A-A82A-7143-740C27876CB8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97" creationId="{8F0C63D8-FBED-5B66-A093-FC5598B84E2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3:40.160" v="11911" actId="478"/>
          <ac:cxnSpMkLst>
            <pc:docMk/>
            <pc:sldMk cId="2922297044" sldId="311"/>
            <ac:cxnSpMk id="98" creationId="{43EF4895-FDFE-F0B7-0153-F12757F0906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20" creationId="{1587416B-B01D-03CA-6D53-78911D56512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21" creationId="{C390C199-F13E-D022-724A-2FE5F7B0400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37" creationId="{5CC186E9-95C4-4D30-72DC-B130CB2D7A30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40" creationId="{5A939CE7-FF93-FD18-9AAA-0B8C7D1182FC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43" creationId="{5A56EF94-8BA4-CE12-6C79-6CC086F1C518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4:40.841" v="12070" actId="478"/>
          <ac:cxnSpMkLst>
            <pc:docMk/>
            <pc:sldMk cId="2922297044" sldId="311"/>
            <ac:cxnSpMk id="147" creationId="{0839BF26-CEB5-50C9-7117-88C07E8889F9}"/>
          </ac:cxnSpMkLst>
        </pc:cxnChg>
      </pc:sldChg>
      <pc:sldChg chg="addSp delSp modSp add modTransition modAnim">
        <pc:chgData name="Maximiliano Marcus Morya Pisfil Muñoz" userId="7b1fa31f-8a33-4ec6-9f4b-8a8e857208e3" providerId="ADAL" clId="{2D8565B8-4952-4C01-9DA8-B81E2D5C485B}" dt="2025-11-10T07:45:46.212" v="12922"/>
        <pc:sldMkLst>
          <pc:docMk/>
          <pc:sldMk cId="3086494269" sldId="312"/>
        </pc:sldMkLst>
        <pc:picChg chg="add mod">
          <ac:chgData name="Maximiliano Marcus Morya Pisfil Muñoz" userId="7b1fa31f-8a33-4ec6-9f4b-8a8e857208e3" providerId="ADAL" clId="{2D8565B8-4952-4C01-9DA8-B81E2D5C485B}" dt="2025-11-10T07:45:46.212" v="12922"/>
          <ac:picMkLst>
            <pc:docMk/>
            <pc:sldMk cId="3086494269" sldId="312"/>
            <ac:picMk id="44" creationId="{1A67035F-1694-4515-E2A7-BC29E9D442E1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3086494269" sldId="312"/>
            <ac:picMk id="44" creationId="{4FA95311-FB9D-3536-0685-345DF7E5404B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3086494269" sldId="312"/>
            <ac:picMk id="1047" creationId="{70AA3B52-5782-F017-588C-4B43040D07B9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5:46.212" v="12922"/>
        <pc:sldMkLst>
          <pc:docMk/>
          <pc:sldMk cId="3116243652" sldId="313"/>
        </pc:sldMkLst>
        <pc:picChg chg="add mod">
          <ac:chgData name="Maximiliano Marcus Morya Pisfil Muñoz" userId="7b1fa31f-8a33-4ec6-9f4b-8a8e857208e3" providerId="ADAL" clId="{2D8565B8-4952-4C01-9DA8-B81E2D5C485B}" dt="2025-11-10T07:45:46.212" v="12922"/>
          <ac:picMkLst>
            <pc:docMk/>
            <pc:sldMk cId="3116243652" sldId="313"/>
            <ac:picMk id="44" creationId="{5D1254D1-6CFC-11CC-C2D2-E8F7AA6E155B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3116243652" sldId="313"/>
            <ac:picMk id="46" creationId="{7C312B86-9E75-C6EA-7AB2-FF49E4458F8D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8:00.710" v="12879"/>
          <ac:picMkLst>
            <pc:docMk/>
            <pc:sldMk cId="3116243652" sldId="313"/>
            <ac:picMk id="48" creationId="{976C946D-F400-4524-F3AC-662E6789EEA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8:10.323" v="12880"/>
          <ac:picMkLst>
            <pc:docMk/>
            <pc:sldMk cId="3116243652" sldId="313"/>
            <ac:picMk id="57" creationId="{B334E636-46FB-B6CE-FD2C-8F55A6845D88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28:15.871" v="12882"/>
          <ac:picMkLst>
            <pc:docMk/>
            <pc:sldMk cId="3116243652" sldId="313"/>
            <ac:picMk id="59" creationId="{9B0A2A97-B2CE-AED2-500D-8FCC83B696A3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8:39.463" v="12883"/>
          <ac:picMkLst>
            <pc:docMk/>
            <pc:sldMk cId="3116243652" sldId="313"/>
            <ac:picMk id="63" creationId="{1A5ADA2B-5E16-F7A2-7C6E-8CD8180C2F0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3116243652" sldId="313"/>
            <ac:picMk id="1025" creationId="{DDB415F6-2104-972F-AAB3-C49533F1F7BB}"/>
          </ac:picMkLst>
        </pc:picChg>
      </pc:sldChg>
      <pc:sldChg chg="addSp delSp modSp add mod or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912042918" sldId="314"/>
        </pc:sldMkLst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40" creationId="{454FAC6F-C21E-17E6-F34B-3C80BF6D88FC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46" creationId="{F8B3D89F-940A-7F56-7AA8-A5FFB15EFC74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47" creationId="{5736E6FB-8DA7-F61C-F9BF-C05F73CF801F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48" creationId="{478C8CB5-F365-A3D9-A9CD-18418863D978}"/>
          </ac:spMkLst>
        </pc:spChg>
        <pc:spChg chg="del">
          <ac:chgData name="Maximiliano Marcus Morya Pisfil Muñoz" userId="7b1fa31f-8a33-4ec6-9f4b-8a8e857208e3" providerId="ADAL" clId="{2D8565B8-4952-4C01-9DA8-B81E2D5C485B}" dt="2025-11-10T06:31:03.464" v="11782" actId="478"/>
          <ac:spMkLst>
            <pc:docMk/>
            <pc:sldMk cId="2912042918" sldId="314"/>
            <ac:spMk id="50" creationId="{8BBAE9FA-CAF1-C937-6F2F-08A5CF32A2E8}"/>
          </ac:spMkLst>
        </pc:spChg>
        <pc:spChg chg="del">
          <ac:chgData name="Maximiliano Marcus Morya Pisfil Muñoz" userId="7b1fa31f-8a33-4ec6-9f4b-8a8e857208e3" providerId="ADAL" clId="{2D8565B8-4952-4C01-9DA8-B81E2D5C485B}" dt="2025-11-10T06:31:48.079" v="11790" actId="478"/>
          <ac:spMkLst>
            <pc:docMk/>
            <pc:sldMk cId="2912042918" sldId="314"/>
            <ac:spMk id="52" creationId="{060908C5-01D0-77EF-08C7-A4121EDD449A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30" creationId="{0A1B53E6-003B-09BA-C935-82C2EFB43572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32" creationId="{C24C4D8D-C185-8B3A-CDDC-9D46A16FD016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39" creationId="{652A8C08-B349-06C9-B926-51D8DF694BB0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41" creationId="{F6F2EC37-EF8A-2DF8-F7E8-F01D355AAFCD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43" creationId="{3275C3CA-BD16-FDBD-756B-80F2CCE5FC9D}"/>
          </ac:spMkLst>
        </pc:spChg>
        <pc:spChg chg="mod">
          <ac:chgData name="Maximiliano Marcus Morya Pisfil Muñoz" userId="7b1fa31f-8a33-4ec6-9f4b-8a8e857208e3" providerId="ADAL" clId="{2D8565B8-4952-4C01-9DA8-B81E2D5C485B}" dt="2025-11-10T06:31:52.651" v="11792"/>
          <ac:spMkLst>
            <pc:docMk/>
            <pc:sldMk cId="2912042918" sldId="314"/>
            <ac:spMk id="1044" creationId="{A155A731-3D80-0C6D-33EA-D5ADD369BEC2}"/>
          </ac:spMkLst>
        </pc:spChg>
        <pc:spChg chg="add del">
          <ac:chgData name="Maximiliano Marcus Morya Pisfil Muñoz" userId="7b1fa31f-8a33-4ec6-9f4b-8a8e857208e3" providerId="ADAL" clId="{2D8565B8-4952-4C01-9DA8-B81E2D5C485B}" dt="2025-11-10T06:30:37.867" v="11779" actId="478"/>
          <ac:spMkLst>
            <pc:docMk/>
            <pc:sldMk cId="2912042918" sldId="314"/>
            <ac:spMk id="1059" creationId="{F7E80021-B87B-1D4D-B792-464339D6B2CE}"/>
          </ac:spMkLst>
        </pc:spChg>
        <pc:spChg chg="add del">
          <ac:chgData name="Maximiliano Marcus Morya Pisfil Muñoz" userId="7b1fa31f-8a33-4ec6-9f4b-8a8e857208e3" providerId="ADAL" clId="{2D8565B8-4952-4C01-9DA8-B81E2D5C485B}" dt="2025-11-10T06:30:37.867" v="11779" actId="478"/>
          <ac:spMkLst>
            <pc:docMk/>
            <pc:sldMk cId="2912042918" sldId="314"/>
            <ac:spMk id="1062" creationId="{AE40D5DC-1E25-9623-7E91-29BF807828C9}"/>
          </ac:spMkLst>
        </pc:spChg>
        <pc:spChg chg="del">
          <ac:chgData name="Maximiliano Marcus Morya Pisfil Muñoz" userId="7b1fa31f-8a33-4ec6-9f4b-8a8e857208e3" providerId="ADAL" clId="{2D8565B8-4952-4C01-9DA8-B81E2D5C485B}" dt="2025-11-10T06:31:16.761" v="11784" actId="478"/>
          <ac:spMkLst>
            <pc:docMk/>
            <pc:sldMk cId="2912042918" sldId="314"/>
            <ac:spMk id="1064" creationId="{F70FD53E-DAFA-4934-C85C-591AD8AFF70E}"/>
          </ac:spMkLst>
        </pc:spChg>
        <pc:spChg chg="del">
          <ac:chgData name="Maximiliano Marcus Morya Pisfil Muñoz" userId="7b1fa31f-8a33-4ec6-9f4b-8a8e857208e3" providerId="ADAL" clId="{2D8565B8-4952-4C01-9DA8-B81E2D5C485B}" dt="2025-11-10T06:31:16.761" v="11784" actId="478"/>
          <ac:spMkLst>
            <pc:docMk/>
            <pc:sldMk cId="2912042918" sldId="314"/>
            <ac:spMk id="1065" creationId="{B8B95BD0-4312-D08D-BF2F-650E3C3B8A9A}"/>
          </ac:spMkLst>
        </pc:spChg>
        <pc:spChg chg="del">
          <ac:chgData name="Maximiliano Marcus Morya Pisfil Muñoz" userId="7b1fa31f-8a33-4ec6-9f4b-8a8e857208e3" providerId="ADAL" clId="{2D8565B8-4952-4C01-9DA8-B81E2D5C485B}" dt="2025-11-10T06:31:33.271" v="11787" actId="478"/>
          <ac:spMkLst>
            <pc:docMk/>
            <pc:sldMk cId="2912042918" sldId="314"/>
            <ac:spMk id="2086" creationId="{422BC7A9-2392-A0D0-30EC-41A877A9C634}"/>
          </ac:spMkLst>
        </pc:spChg>
        <pc:spChg chg="del">
          <ac:chgData name="Maximiliano Marcus Morya Pisfil Muñoz" userId="7b1fa31f-8a33-4ec6-9f4b-8a8e857208e3" providerId="ADAL" clId="{2D8565B8-4952-4C01-9DA8-B81E2D5C485B}" dt="2025-11-10T06:31:33.271" v="11787" actId="478"/>
          <ac:spMkLst>
            <pc:docMk/>
            <pc:sldMk cId="2912042918" sldId="314"/>
            <ac:spMk id="2087" creationId="{18862A7B-2028-D310-D251-D04711D288F5}"/>
          </ac:spMkLst>
        </pc:spChg>
        <pc:spChg chg="del">
          <ac:chgData name="Maximiliano Marcus Morya Pisfil Muñoz" userId="7b1fa31f-8a33-4ec6-9f4b-8a8e857208e3" providerId="ADAL" clId="{2D8565B8-4952-4C01-9DA8-B81E2D5C485B}" dt="2025-11-10T06:31:03.464" v="11782" actId="478"/>
          <ac:spMkLst>
            <pc:docMk/>
            <pc:sldMk cId="2912042918" sldId="314"/>
            <ac:spMk id="2093" creationId="{E13FEDB6-08A1-8A72-BD95-47A661DF69DA}"/>
          </ac:spMkLst>
        </pc:spChg>
        <pc:grpChg chg="del">
          <ac:chgData name="Maximiliano Marcus Morya Pisfil Muñoz" userId="7b1fa31f-8a33-4ec6-9f4b-8a8e857208e3" providerId="ADAL" clId="{2D8565B8-4952-4C01-9DA8-B81E2D5C485B}" dt="2025-11-10T06:31:47.126" v="11789" actId="478"/>
          <ac:grpSpMkLst>
            <pc:docMk/>
            <pc:sldMk cId="2912042918" sldId="314"/>
            <ac:grpSpMk id="32" creationId="{6A7430B6-6F89-4089-8620-CE60FC967E3B}"/>
          </ac:grpSpMkLst>
        </pc:grpChg>
        <pc:grpChg chg="add del">
          <ac:chgData name="Maximiliano Marcus Morya Pisfil Muñoz" userId="7b1fa31f-8a33-4ec6-9f4b-8a8e857208e3" providerId="ADAL" clId="{2D8565B8-4952-4C01-9DA8-B81E2D5C485B}" dt="2025-11-10T06:30:37.867" v="11779" actId="478"/>
          <ac:grpSpMkLst>
            <pc:docMk/>
            <pc:sldMk cId="2912042918" sldId="314"/>
            <ac:grpSpMk id="1075" creationId="{B18B778B-0C72-0C23-E284-5DFFC1FC6610}"/>
          </ac:grpSpMkLst>
        </pc:grpChg>
        <pc:grpChg chg="del">
          <ac:chgData name="Maximiliano Marcus Morya Pisfil Muñoz" userId="7b1fa31f-8a33-4ec6-9f4b-8a8e857208e3" providerId="ADAL" clId="{2D8565B8-4952-4C01-9DA8-B81E2D5C485B}" dt="2025-11-10T06:31:33.271" v="11787" actId="478"/>
          <ac:grpSpMkLst>
            <pc:docMk/>
            <pc:sldMk cId="2912042918" sldId="314"/>
            <ac:grpSpMk id="1076" creationId="{CE59E3B3-472A-C363-1D9D-8D2DB206E2CE}"/>
          </ac:grpSpMkLst>
        </pc:grpChg>
        <pc:grpChg chg="del">
          <ac:chgData name="Maximiliano Marcus Morya Pisfil Muñoz" userId="7b1fa31f-8a33-4ec6-9f4b-8a8e857208e3" providerId="ADAL" clId="{2D8565B8-4952-4C01-9DA8-B81E2D5C485B}" dt="2025-11-10T06:31:33.271" v="11787" actId="478"/>
          <ac:grpSpMkLst>
            <pc:docMk/>
            <pc:sldMk cId="2912042918" sldId="314"/>
            <ac:grpSpMk id="2096" creationId="{3EAA21EA-683E-AB88-873B-396FC7F882B8}"/>
          </ac:grpSpMkLst>
        </pc:grp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2912042918" sldId="314"/>
            <ac:picMk id="1058" creationId="{92136BBD-6C2A-AB75-797E-A223823917F7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1:51.787" v="12853" actId="478"/>
          <ac:picMkLst>
            <pc:docMk/>
            <pc:sldMk cId="2912042918" sldId="314"/>
            <ac:picMk id="1060" creationId="{5FA606D4-F5CA-0C28-A48D-863946630637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912042918" sldId="314"/>
            <ac:picMk id="1067" creationId="{911246FD-197F-B741-7D20-A34C2C14399D}"/>
          </ac:picMkLst>
        </pc:pic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24" creationId="{DEC67E38-042C-1EDB-1B8E-4BD38ACD24CF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25" creationId="{FF73BB4C-8E82-2520-BD4F-7B59AA94CECB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28" creationId="{1D6A9199-C053-834D-D161-54146CD7797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37" creationId="{F2788907-C16B-3809-88F1-F59913A8271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43" creationId="{82DEDFEE-20B4-EF04-451B-6B094F5D4005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58" creationId="{5A92BBA4-E077-4A05-EFE6-E3C17D72F46B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60" creationId="{CDD8DDB2-B2E9-C426-43B9-37151269340A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1024" creationId="{344F4F7C-2BB8-54EE-4618-8EC4AF8F8F7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47.126" v="11789" actId="478"/>
          <ac:cxnSpMkLst>
            <pc:docMk/>
            <pc:sldMk cId="2912042918" sldId="314"/>
            <ac:cxnSpMk id="1033" creationId="{DED9A90C-C891-1C93-B643-440EFE3BD0C0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55" creationId="{B77B59EA-FABC-1990-4D82-B0E53E56F9B8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57" creationId="{16F723A3-FBB5-35F5-EB57-75DF6DA189AC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76" creationId="{B3BBCFBE-1404-2E78-8EB3-F9A2687E8721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77" creationId="{42BA8C9A-35EE-FC1A-6881-4658A5CB2F4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79" creationId="{E776E116-3B85-5BA8-34D0-6DBBC1D7F35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1:33.271" v="11787" actId="478"/>
          <ac:cxnSpMkLst>
            <pc:docMk/>
            <pc:sldMk cId="2912042918" sldId="314"/>
            <ac:cxnSpMk id="2082" creationId="{AF28C888-024C-D9D4-83EF-13B638708669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1:16.761" v="11784" actId="478"/>
          <ac:cxnSpMkLst>
            <pc:docMk/>
            <pc:sldMk cId="2912042918" sldId="314"/>
            <ac:cxnSpMk id="2089" creationId="{78051EC0-C1FE-226C-0289-EF044E390033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1:16.761" v="11784" actId="478"/>
          <ac:cxnSpMkLst>
            <pc:docMk/>
            <pc:sldMk cId="2912042918" sldId="314"/>
            <ac:cxnSpMk id="2090" creationId="{22F53EF4-679A-D7F6-B859-63254C941845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1:17.731" v="11785" actId="478"/>
          <ac:cxnSpMkLst>
            <pc:docMk/>
            <pc:sldMk cId="2912042918" sldId="314"/>
            <ac:cxnSpMk id="2091" creationId="{5D90C14A-8138-8675-A5D8-62245E1A1CD0}"/>
          </ac:cxnSpMkLst>
        </pc:cxnChg>
        <pc:cxnChg chg="del">
          <ac:chgData name="Maximiliano Marcus Morya Pisfil Muñoz" userId="7b1fa31f-8a33-4ec6-9f4b-8a8e857208e3" providerId="ADAL" clId="{2D8565B8-4952-4C01-9DA8-B81E2D5C485B}" dt="2025-11-10T06:31:16.761" v="11784" actId="478"/>
          <ac:cxnSpMkLst>
            <pc:docMk/>
            <pc:sldMk cId="2912042918" sldId="314"/>
            <ac:cxnSpMk id="2092" creationId="{BDEC6FA8-23F1-2302-B158-1A416AA64A1B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1:03.464" v="11782" actId="478"/>
          <ac:cxnSpMkLst>
            <pc:docMk/>
            <pc:sldMk cId="2912042918" sldId="314"/>
            <ac:cxnSpMk id="2094" creationId="{56A23ECF-EF49-F439-89FA-F4041FE7E570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0:37.867" v="11779" actId="478"/>
          <ac:cxnSpMkLst>
            <pc:docMk/>
            <pc:sldMk cId="2912042918" sldId="314"/>
            <ac:cxnSpMk id="2095" creationId="{7D85A88B-95F0-6965-1B28-BC73CAEC17A6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0:37.867" v="11779" actId="478"/>
          <ac:cxnSpMkLst>
            <pc:docMk/>
            <pc:sldMk cId="2912042918" sldId="314"/>
            <ac:cxnSpMk id="2097" creationId="{253AC418-B831-09F3-E806-6B90B79559F2}"/>
          </ac:cxnSpMkLst>
        </pc:cxnChg>
        <pc:cxnChg chg="add del">
          <ac:chgData name="Maximiliano Marcus Morya Pisfil Muñoz" userId="7b1fa31f-8a33-4ec6-9f4b-8a8e857208e3" providerId="ADAL" clId="{2D8565B8-4952-4C01-9DA8-B81E2D5C485B}" dt="2025-11-10T06:30:37.867" v="11779" actId="478"/>
          <ac:cxnSpMkLst>
            <pc:docMk/>
            <pc:sldMk cId="2912042918" sldId="314"/>
            <ac:cxnSpMk id="2098" creationId="{A8EC4EC2-DD5C-C618-9E6D-DBBCB44284A6}"/>
          </ac:cxnSpMkLst>
        </pc:cxn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5:46.212" v="12922"/>
        <pc:sldMkLst>
          <pc:docMk/>
          <pc:sldMk cId="2750240047" sldId="315"/>
        </pc:sldMkLst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2750240047" sldId="315"/>
            <ac:picMk id="38" creationId="{B89819BC-F94E-30F0-7032-0862CD6C851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1:56.425" v="12855" actId="478"/>
          <ac:picMkLst>
            <pc:docMk/>
            <pc:sldMk cId="2750240047" sldId="315"/>
            <ac:picMk id="40" creationId="{4D77298F-C07E-8C9E-8F81-483C3EC645F3}"/>
          </ac:picMkLst>
        </pc:picChg>
        <pc:picChg chg="add mod">
          <ac:chgData name="Maximiliano Marcus Morya Pisfil Muñoz" userId="7b1fa31f-8a33-4ec6-9f4b-8a8e857208e3" providerId="ADAL" clId="{2D8565B8-4952-4C01-9DA8-B81E2D5C485B}" dt="2025-11-10T07:45:46.212" v="12922"/>
          <ac:picMkLst>
            <pc:docMk/>
            <pc:sldMk cId="2750240047" sldId="315"/>
            <ac:picMk id="40" creationId="{DE8E3BA2-A9BE-809E-024C-C549183BEF29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750240047" sldId="315"/>
            <ac:picMk id="44" creationId="{AAF52AF0-6FC3-A976-A09D-03669CF3F24C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5:46.212" v="12922"/>
        <pc:sldMkLst>
          <pc:docMk/>
          <pc:sldMk cId="3533311354" sldId="316"/>
        </pc:sldMkLst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3533311354" sldId="316"/>
            <ac:picMk id="38" creationId="{EE524C12-6844-96E7-0E00-E38C582B99EE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1:54.390" v="12854" actId="478"/>
          <ac:picMkLst>
            <pc:docMk/>
            <pc:sldMk cId="3533311354" sldId="316"/>
            <ac:picMk id="40" creationId="{4B41A01C-BB71-1226-AEBE-1DD457134D9C}"/>
          </ac:picMkLst>
        </pc:picChg>
        <pc:picChg chg="add mod">
          <ac:chgData name="Maximiliano Marcus Morya Pisfil Muñoz" userId="7b1fa31f-8a33-4ec6-9f4b-8a8e857208e3" providerId="ADAL" clId="{2D8565B8-4952-4C01-9DA8-B81E2D5C485B}" dt="2025-11-10T07:45:46.212" v="12922"/>
          <ac:picMkLst>
            <pc:docMk/>
            <pc:sldMk cId="3533311354" sldId="316"/>
            <ac:picMk id="40" creationId="{6D7DEC70-9CD3-3D0F-700E-C1139E2A0DE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3533311354" sldId="316"/>
            <ac:picMk id="44" creationId="{D97AF4C4-F6DB-0522-CA6D-554911928C53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969960292" sldId="317"/>
        </pc:sldMkLst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969960292" sldId="317"/>
            <ac:picMk id="38" creationId="{F06A841C-ED78-14D2-21FC-E547BAD3A139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6:41.957" v="12844"/>
          <ac:picMkLst>
            <pc:docMk/>
            <pc:sldMk cId="969960292" sldId="317"/>
            <ac:picMk id="39" creationId="{EBDDEEE6-FA03-8644-9885-61751468CEFB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6:44.350" v="12846"/>
          <ac:picMkLst>
            <pc:docMk/>
            <pc:sldMk cId="969960292" sldId="317"/>
            <ac:picMk id="40" creationId="{E1043297-0C41-B9DB-1AF8-422F51FFC604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17:00.417" v="12847"/>
          <ac:picMkLst>
            <pc:docMk/>
            <pc:sldMk cId="969960292" sldId="317"/>
            <ac:picMk id="46" creationId="{22A12808-DD13-B570-0B81-3025C705B904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19:54.366" v="12849"/>
          <ac:picMkLst>
            <pc:docMk/>
            <pc:sldMk cId="969960292" sldId="317"/>
            <ac:picMk id="47" creationId="{8E159FE7-AFC0-A173-9CFE-97A08F1AF98F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969960292" sldId="317"/>
            <ac:picMk id="53" creationId="{FE9C9BE7-E677-C0A4-2853-6FE273CDB2EF}"/>
          </ac:picMkLst>
        </pc:pic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2551816013" sldId="318"/>
        </pc:sldMkLst>
        <pc:spChg chg="add del mod">
          <ac:chgData name="Maximiliano Marcus Morya Pisfil Muñoz" userId="7b1fa31f-8a33-4ec6-9f4b-8a8e857208e3" providerId="ADAL" clId="{2D8565B8-4952-4C01-9DA8-B81E2D5C485B}" dt="2025-11-10T06:35:56.957" v="12152" actId="478"/>
          <ac:spMkLst>
            <pc:docMk/>
            <pc:sldMk cId="2551816013" sldId="318"/>
            <ac:spMk id="3" creationId="{228D432F-6C3B-9B05-8483-A02CB63364F6}"/>
          </ac:spMkLst>
        </pc:spChg>
        <pc:spChg chg="add del mod">
          <ac:chgData name="Maximiliano Marcus Morya Pisfil Muñoz" userId="7b1fa31f-8a33-4ec6-9f4b-8a8e857208e3" providerId="ADAL" clId="{2D8565B8-4952-4C01-9DA8-B81E2D5C485B}" dt="2025-11-10T06:35:58.613" v="12153" actId="478"/>
          <ac:spMkLst>
            <pc:docMk/>
            <pc:sldMk cId="2551816013" sldId="318"/>
            <ac:spMk id="5" creationId="{FF42AA89-B2C8-ED6D-B513-1F143EAE9FE1}"/>
          </ac:spMkLst>
        </pc:spChg>
        <pc:spChg chg="add mod">
          <ac:chgData name="Maximiliano Marcus Morya Pisfil Muñoz" userId="7b1fa31f-8a33-4ec6-9f4b-8a8e857208e3" providerId="ADAL" clId="{2D8565B8-4952-4C01-9DA8-B81E2D5C485B}" dt="2025-11-10T06:37:59.438" v="12417" actId="1036"/>
          <ac:spMkLst>
            <pc:docMk/>
            <pc:sldMk cId="2551816013" sldId="318"/>
            <ac:spMk id="6" creationId="{AE8C3D84-134F-7F62-82EB-3BD014417C22}"/>
          </ac:spMkLst>
        </pc:spChg>
        <pc:spChg chg="del">
          <ac:chgData name="Maximiliano Marcus Morya Pisfil Muñoz" userId="7b1fa31f-8a33-4ec6-9f4b-8a8e857208e3" providerId="ADAL" clId="{2D8565B8-4952-4C01-9DA8-B81E2D5C485B}" dt="2025-11-10T06:35:56.957" v="12152" actId="478"/>
          <ac:spMkLst>
            <pc:docMk/>
            <pc:sldMk cId="2551816013" sldId="318"/>
            <ac:spMk id="54" creationId="{9A066BC0-901C-FA74-1EF5-F8C968F80F7C}"/>
          </ac:spMkLst>
        </pc:spChg>
        <pc:spChg chg="del">
          <ac:chgData name="Maximiliano Marcus Morya Pisfil Muñoz" userId="7b1fa31f-8a33-4ec6-9f4b-8a8e857208e3" providerId="ADAL" clId="{2D8565B8-4952-4C01-9DA8-B81E2D5C485B}" dt="2025-11-10T06:35:54.900" v="12151" actId="478"/>
          <ac:spMkLst>
            <pc:docMk/>
            <pc:sldMk cId="2551816013" sldId="318"/>
            <ac:spMk id="55" creationId="{5C182568-49E4-C0FB-D587-03AB7C03DDEC}"/>
          </ac:spMkLst>
        </pc:spChg>
        <pc:spChg chg="add mod">
          <ac:chgData name="Maximiliano Marcus Morya Pisfil Muñoz" userId="7b1fa31f-8a33-4ec6-9f4b-8a8e857208e3" providerId="ADAL" clId="{2D8565B8-4952-4C01-9DA8-B81E2D5C485B}" dt="2025-11-10T06:37:55.566" v="12405" actId="1035"/>
          <ac:spMkLst>
            <pc:docMk/>
            <pc:sldMk cId="2551816013" sldId="318"/>
            <ac:spMk id="56" creationId="{EB33CB12-8B17-11A9-5DA9-3F7215272B29}"/>
          </ac:spMkLst>
        </pc:spChg>
        <pc:spChg chg="del">
          <ac:chgData name="Maximiliano Marcus Morya Pisfil Muñoz" userId="7b1fa31f-8a33-4ec6-9f4b-8a8e857208e3" providerId="ADAL" clId="{2D8565B8-4952-4C01-9DA8-B81E2D5C485B}" dt="2025-11-10T06:35:56.957" v="12152" actId="478"/>
          <ac:spMkLst>
            <pc:docMk/>
            <pc:sldMk cId="2551816013" sldId="318"/>
            <ac:spMk id="102" creationId="{5C22BAC2-ED43-8731-33E7-EE582DF7BE8C}"/>
          </ac:spMkLst>
        </pc:spChg>
        <pc:grpChg chg="del">
          <ac:chgData name="Maximiliano Marcus Morya Pisfil Muñoz" userId="7b1fa31f-8a33-4ec6-9f4b-8a8e857208e3" providerId="ADAL" clId="{2D8565B8-4952-4C01-9DA8-B81E2D5C485B}" dt="2025-11-10T06:35:54.900" v="12151" actId="478"/>
          <ac:grpSpMkLst>
            <pc:docMk/>
            <pc:sldMk cId="2551816013" sldId="318"/>
            <ac:grpSpMk id="8" creationId="{FF02513E-D737-6180-F556-B2598E10F488}"/>
          </ac:grpSpMkLst>
        </pc:grpChg>
        <pc:picChg chg="del">
          <ac:chgData name="Maximiliano Marcus Morya Pisfil Muñoz" userId="7b1fa31f-8a33-4ec6-9f4b-8a8e857208e3" providerId="ADAL" clId="{2D8565B8-4952-4C01-9DA8-B81E2D5C485B}" dt="2025-11-10T06:35:54.900" v="12151" actId="478"/>
          <ac:picMkLst>
            <pc:docMk/>
            <pc:sldMk cId="2551816013" sldId="318"/>
            <ac:picMk id="7" creationId="{7015747F-76D4-9C97-348C-3EDD0224036E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2551816013" sldId="318"/>
            <ac:picMk id="59" creationId="{89124D65-E100-DA88-AFDE-9F7E0B5936E5}"/>
          </ac:picMkLst>
        </pc:picChg>
        <pc:picChg chg="del">
          <ac:chgData name="Maximiliano Marcus Morya Pisfil Muñoz" userId="7b1fa31f-8a33-4ec6-9f4b-8a8e857208e3" providerId="ADAL" clId="{2D8565B8-4952-4C01-9DA8-B81E2D5C485B}" dt="2025-11-10T06:35:56.957" v="12152" actId="478"/>
          <ac:picMkLst>
            <pc:docMk/>
            <pc:sldMk cId="2551816013" sldId="318"/>
            <ac:picMk id="103" creationId="{CB13EDE7-D1BA-7F33-B960-2D40C10363B7}"/>
          </ac:picMkLst>
        </pc:pic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19" creationId="{7A4286F9-1198-9F4F-4DA4-353ACB8DE073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21" creationId="{9AE9E6B6-1233-FBCC-BD2B-07FE3AA8BFB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25" creationId="{C926C50C-8D72-E65F-17EE-383951BA33A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29" creationId="{17075D7E-85B9-ADCB-26E0-FEC14D0A429D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46" creationId="{5C050C5E-CCF1-BB77-6156-AC8D8C8871C2}"/>
          </ac:cxnSpMkLst>
        </pc:cxnChg>
        <pc:cxnChg chg="mod">
          <ac:chgData name="Maximiliano Marcus Morya Pisfil Muñoz" userId="7b1fa31f-8a33-4ec6-9f4b-8a8e857208e3" providerId="ADAL" clId="{2D8565B8-4952-4C01-9DA8-B81E2D5C485B}" dt="2025-11-10T06:35:54.900" v="12151" actId="478"/>
          <ac:cxnSpMkLst>
            <pc:docMk/>
            <pc:sldMk cId="2551816013" sldId="318"/>
            <ac:cxnSpMk id="47" creationId="{856AC4B4-DDB0-F507-CDA0-46624E7DDB9B}"/>
          </ac:cxnSpMkLst>
        </pc:cxnChg>
      </pc:sldChg>
      <pc:sldChg chg="addSp delSp modSp add mod modTransition modAnim">
        <pc:chgData name="Maximiliano Marcus Morya Pisfil Muñoz" userId="7b1fa31f-8a33-4ec6-9f4b-8a8e857208e3" providerId="ADAL" clId="{2D8565B8-4952-4C01-9DA8-B81E2D5C485B}" dt="2025-11-10T07:44:07.025" v="12919"/>
        <pc:sldMkLst>
          <pc:docMk/>
          <pc:sldMk cId="813716748" sldId="319"/>
        </pc:sldMkLst>
        <pc:spChg chg="add del mod">
          <ac:chgData name="Maximiliano Marcus Morya Pisfil Muñoz" userId="7b1fa31f-8a33-4ec6-9f4b-8a8e857208e3" providerId="ADAL" clId="{2D8565B8-4952-4C01-9DA8-B81E2D5C485B}" dt="2025-11-10T06:56:41.148" v="12739" actId="478"/>
          <ac:spMkLst>
            <pc:docMk/>
            <pc:sldMk cId="813716748" sldId="319"/>
            <ac:spMk id="36" creationId="{85546C6C-70D0-7F4E-B92B-563FF52D30AE}"/>
          </ac:spMkLst>
        </pc:spChg>
        <pc:spChg chg="add mod">
          <ac:chgData name="Maximiliano Marcus Morya Pisfil Muñoz" userId="7b1fa31f-8a33-4ec6-9f4b-8a8e857208e3" providerId="ADAL" clId="{2D8565B8-4952-4C01-9DA8-B81E2D5C485B}" dt="2025-11-10T06:56:46.256" v="12743"/>
          <ac:spMkLst>
            <pc:docMk/>
            <pc:sldMk cId="813716748" sldId="319"/>
            <ac:spMk id="38" creationId="{F19EB40C-3629-057F-E1EF-81D9622A3C9A}"/>
          </ac:spMkLst>
        </pc:spChg>
        <pc:spChg chg="del">
          <ac:chgData name="Maximiliano Marcus Morya Pisfil Muñoz" userId="7b1fa31f-8a33-4ec6-9f4b-8a8e857208e3" providerId="ADAL" clId="{2D8565B8-4952-4C01-9DA8-B81E2D5C485B}" dt="2025-11-10T06:56:38.500" v="12737" actId="478"/>
          <ac:spMkLst>
            <pc:docMk/>
            <pc:sldMk cId="813716748" sldId="319"/>
            <ac:spMk id="42" creationId="{39604572-2994-3AB4-366F-4BFE291B7A52}"/>
          </ac:spMkLst>
        </pc:spChg>
        <pc:picChg chg="add del mod">
          <ac:chgData name="Maximiliano Marcus Morya Pisfil Muñoz" userId="7b1fa31f-8a33-4ec6-9f4b-8a8e857208e3" providerId="ADAL" clId="{2D8565B8-4952-4C01-9DA8-B81E2D5C485B}" dt="2025-11-10T07:11:02.686" v="12812"/>
          <ac:picMkLst>
            <pc:docMk/>
            <pc:sldMk cId="813716748" sldId="319"/>
            <ac:picMk id="44" creationId="{A3733C53-33DC-4A24-F539-18255109DA23}"/>
          </ac:picMkLst>
        </pc:picChg>
        <pc:picChg chg="add del mod ord">
          <ac:chgData name="Maximiliano Marcus Morya Pisfil Muñoz" userId="7b1fa31f-8a33-4ec6-9f4b-8a8e857208e3" providerId="ADAL" clId="{2D8565B8-4952-4C01-9DA8-B81E2D5C485B}" dt="2025-11-10T07:21:48.971" v="12852" actId="478"/>
          <ac:picMkLst>
            <pc:docMk/>
            <pc:sldMk cId="813716748" sldId="319"/>
            <ac:picMk id="46" creationId="{940B22B0-C378-1D20-39B3-E5C2641BB7D6}"/>
          </ac:picMkLst>
        </pc:picChg>
        <pc:picChg chg="add del mod">
          <ac:chgData name="Maximiliano Marcus Morya Pisfil Muñoz" userId="7b1fa31f-8a33-4ec6-9f4b-8a8e857208e3" providerId="ADAL" clId="{2D8565B8-4952-4C01-9DA8-B81E2D5C485B}" dt="2025-11-10T07:43:12.866" v="12914"/>
          <ac:picMkLst>
            <pc:docMk/>
            <pc:sldMk cId="813716748" sldId="319"/>
            <ac:picMk id="48" creationId="{BD5E17C3-C9DF-DF0D-8A19-626C1A01A6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37728-FD4F-4C08-840C-DDA02C79AC1F}" type="datetimeFigureOut">
              <a:rPr lang="es-CL" smtClean="0"/>
              <a:t>10-11-2025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B939-5304-4A32-A046-CF202FB8972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79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EBB6-2E42-6B4A-1F9C-A0583B7D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59FE11-0BB9-F620-DB5B-D294D0DB9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44C15E-0591-9E24-49AA-F035E39FF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E2E70C-FDCE-24A1-3F1E-A000106D0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B939-5304-4A32-A046-CF202FB89724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13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70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13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41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760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83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329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1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02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82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05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org/" TargetMode="External"/><Relationship Id="rId2" Type="http://schemas.openxmlformats.org/officeDocument/2006/relationships/hyperlink" Target="https://mapas-conaset.opendata.arcgis.com/datasets/120356e90c6243c487e76077dfba2196_0/expl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706.02216" TargetMode="External"/><Relationship Id="rId4" Type="http://schemas.openxmlformats.org/officeDocument/2006/relationships/hyperlink" Target="https://datos.gob.cl/dataset/establecimientos-de-salud-vigentes/resource/2c44d782-3365-44e3-aefb-2c8b8363a1bc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0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10.png"/><Relationship Id="rId5" Type="http://schemas.openxmlformats.org/officeDocument/2006/relationships/image" Target="../media/image240.png"/><Relationship Id="rId10" Type="http://schemas.openxmlformats.org/officeDocument/2006/relationships/image" Target="../media/image300.png"/><Relationship Id="rId4" Type="http://schemas.openxmlformats.org/officeDocument/2006/relationships/image" Target="../media/image230.png"/><Relationship Id="rId9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8A946-10AD-2434-E9BC-CF0EB9DA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433" y="742581"/>
            <a:ext cx="2920409" cy="1325563"/>
          </a:xfrm>
        </p:spPr>
        <p:txBody>
          <a:bodyPr>
            <a:noAutofit/>
          </a:bodyPr>
          <a:lstStyle/>
          <a:p>
            <a:r>
              <a:rPr lang="es-CL" sz="1600" dirty="0">
                <a:latin typeface="Century Gothic" panose="020B0502020202020204" pitchFamily="34" charset="0"/>
              </a:rPr>
              <a:t>Facultad de Computación</a:t>
            </a:r>
            <a:br>
              <a:rPr lang="es-CL" sz="1600" dirty="0">
                <a:latin typeface="Century Gothic" panose="020B0502020202020204" pitchFamily="34" charset="0"/>
              </a:rPr>
            </a:br>
            <a:r>
              <a:rPr lang="es-CL" sz="1600" dirty="0">
                <a:latin typeface="Century Gothic" panose="020B0502020202020204" pitchFamily="34" charset="0"/>
              </a:rPr>
              <a:t>IIC3641 - GML</a:t>
            </a:r>
          </a:p>
        </p:txBody>
      </p:sp>
      <p:pic>
        <p:nvPicPr>
          <p:cNvPr id="5" name="Marcador de contenido 4" descr="Logotipo&#10;&#10;El contenido generado por IA puede ser incorrecto.">
            <a:extLst>
              <a:ext uri="{FF2B5EF4-FFF2-40B4-BE49-F238E27FC236}">
                <a16:creationId xmlns:a16="http://schemas.microsoft.com/office/drawing/2014/main" id="{5A63B2A3-398F-19B3-DF00-732EA0B8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" y="291769"/>
            <a:ext cx="1839472" cy="2453645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FF02DF-A420-ABF2-81E6-D007A30F5C9B}"/>
              </a:ext>
            </a:extLst>
          </p:cNvPr>
          <p:cNvSpPr txBox="1">
            <a:spLocks/>
          </p:cNvSpPr>
          <p:nvPr/>
        </p:nvSpPr>
        <p:spPr>
          <a:xfrm>
            <a:off x="1366283" y="2615806"/>
            <a:ext cx="9728791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latin typeface="Century Gothic" panose="020B0502020202020204" pitchFamily="34" charset="0"/>
              </a:rPr>
              <a:t>Predictor de </a:t>
            </a:r>
            <a:r>
              <a:rPr lang="en-US" sz="4100" dirty="0" err="1">
                <a:latin typeface="Century Gothic" panose="020B0502020202020204" pitchFamily="34" charset="0"/>
              </a:rPr>
              <a:t>seguridad</a:t>
            </a:r>
            <a:r>
              <a:rPr lang="en-US" sz="4100" dirty="0">
                <a:latin typeface="Century Gothic" panose="020B0502020202020204" pitchFamily="34" charset="0"/>
              </a:rPr>
              <a:t> vial </a:t>
            </a:r>
            <a:r>
              <a:rPr lang="en-US" sz="4100" dirty="0" err="1">
                <a:latin typeface="Century Gothic" panose="020B0502020202020204" pitchFamily="34" charset="0"/>
              </a:rPr>
              <a:t>en</a:t>
            </a:r>
            <a:r>
              <a:rPr lang="en-US" sz="4100" dirty="0">
                <a:latin typeface="Century Gothic" panose="020B0502020202020204" pitchFamily="34" charset="0"/>
              </a:rPr>
              <a:t> las </a:t>
            </a:r>
            <a:r>
              <a:rPr lang="en-US" sz="4100" dirty="0" err="1">
                <a:latin typeface="Century Gothic" panose="020B0502020202020204" pitchFamily="34" charset="0"/>
              </a:rPr>
              <a:t>calles</a:t>
            </a:r>
            <a:r>
              <a:rPr lang="en-US" sz="4100" dirty="0">
                <a:latin typeface="Century Gothic" panose="020B0502020202020204" pitchFamily="34" charset="0"/>
              </a:rPr>
              <a:t> de la </a:t>
            </a:r>
            <a:r>
              <a:rPr lang="en-US" sz="4100" dirty="0" err="1">
                <a:latin typeface="Century Gothic" panose="020B0502020202020204" pitchFamily="34" charset="0"/>
              </a:rPr>
              <a:t>Región</a:t>
            </a:r>
            <a:r>
              <a:rPr lang="en-US" sz="4100" dirty="0">
                <a:latin typeface="Century Gothic" panose="020B0502020202020204" pitchFamily="34" charset="0"/>
              </a:rPr>
              <a:t> </a:t>
            </a:r>
            <a:r>
              <a:rPr lang="en-US" sz="4100" dirty="0" err="1">
                <a:latin typeface="Century Gothic" panose="020B0502020202020204" pitchFamily="34" charset="0"/>
              </a:rPr>
              <a:t>Metroplitana</a:t>
            </a:r>
            <a:endParaRPr lang="es-CL" sz="4100" dirty="0">
              <a:latin typeface="Century Gothic" panose="020B0502020202020204" pitchFamily="34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9AAEDFC-884C-C59F-6A88-4F2B1DE7B0C1}"/>
              </a:ext>
            </a:extLst>
          </p:cNvPr>
          <p:cNvSpPr txBox="1">
            <a:spLocks/>
          </p:cNvSpPr>
          <p:nvPr/>
        </p:nvSpPr>
        <p:spPr>
          <a:xfrm>
            <a:off x="7467601" y="4963994"/>
            <a:ext cx="3888528" cy="153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>
                <a:latin typeface="Century Gothic" panose="020B0502020202020204" pitchFamily="34" charset="0"/>
              </a:rPr>
              <a:t>Nombres: 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Jean </a:t>
            </a:r>
            <a:r>
              <a:rPr lang="es-CL" sz="2000" dirty="0" err="1">
                <a:latin typeface="Century Gothic" panose="020B0502020202020204" pitchFamily="34" charset="0"/>
              </a:rPr>
              <a:t>Rodriguez</a:t>
            </a:r>
            <a:endParaRPr lang="es-CL" sz="2000" dirty="0">
              <a:latin typeface="Century Gothic" panose="020B0502020202020204" pitchFamily="34" charset="0"/>
            </a:endParaRP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Pablo Leiva</a:t>
            </a:r>
          </a:p>
          <a:p>
            <a:pPr lvl="1"/>
            <a:r>
              <a:rPr lang="es-CL" sz="2000" dirty="0">
                <a:latin typeface="Century Gothic" panose="020B0502020202020204" pitchFamily="34" charset="0"/>
              </a:rPr>
              <a:t>Maximiliano Pisfil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74498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BF4B-5F7F-7DDA-B610-30DF0E988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A2D800F3-C8E0-DF6B-A142-ED82B2898920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49D7460-AAEA-81BC-9621-C36685321286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4647402-5440-A5EA-2F08-C4285650BE5C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3702D90-DC27-D4C3-1FC7-B33303EAE717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B87E6C-1CEB-3BA5-F546-3120234C2F6A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911252BD-8AD5-16EE-6F5A-2E9200650D2E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EFE416F-7FBA-E332-ED4B-D93CBE4D9130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956E18ED-C543-383B-19AD-F20C8CCDF098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899F2FF-ED3B-C38D-040D-0E54BB4F2716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12AA4465-294A-E262-E7F1-8D44EC423A4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66FE9A5B-0ACC-568F-D454-25C619671D4A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2D8115CF-877C-2680-254B-C56B13D91CB3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6A1BCBBE-0FAC-BF37-5AB0-8D5EA496B960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DFEBA601-4552-F0C2-61BD-BE04F6C9B04C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29E17F26-BCDA-8338-C13A-C611F91738EF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65E41218-5A89-0219-A4D6-5365E7A47E22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F3D0F21B-14EA-D6DB-2251-61971BFDD97F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6EC93960-E02B-AD97-CD3D-A68E78CAC94D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7276A348-8279-C46D-FFB0-93BCF92E5F90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9733191F-A245-1751-A9D1-9E74DA902848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7FACC9A7-0383-B44B-2143-D364615C17B1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6C6C95E2-5ECC-6E46-746A-F0387B1867C8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08BEF26C-14EE-E179-2D23-3CA2003A768C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F0C537B5-C6E4-D676-DB3B-B4416970AC85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C5A39EF-6287-9ABA-A6DE-2A677242DC25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79DB22B-A28B-C88D-A571-26311F6959DC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092D437-4C29-6F6C-E310-957021C18400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B34BBD4-763A-7F40-178A-42B999622DA4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D5CDD7A-62A8-AC60-E3E6-4F92EA720BA7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D39A76A-E894-EB53-2D76-F5F11EFB1595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2616CC8-2253-8F7C-DFE7-41536F2E4196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6072817-97B8-FB0D-CCD3-68517CFC23B7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11BE4EC-948F-1C39-C342-BBDC3B058039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51BD2EB-5511-5C79-0784-3CE1937AD978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99CD492-2BDF-F8E8-A90D-3C559A06D55D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8A21091B-1B5B-B1E4-94F7-0DA39688A43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00B02ECC-1F33-D3EC-39B1-8DD999B60B5D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017468C6-6106-F2AA-B869-6122CF957E0F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DC6DC576-B6D7-8A97-9D1B-A916377A9BCB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34C20AFB-F53B-6644-B52A-0796B574B6DB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6FACC675-17F1-BA81-84BF-3B2BB8139A04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D0BDC2D1-F4EF-8E00-5AD9-36B5C6CCC482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3AD3FAD-896B-45A7-B55B-9E425D8E5338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F6434C15-5468-02B5-819A-A8FD21A09A55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B7307C8-2283-9AFA-FD35-64176501C47C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3B24C684-BEFF-3A02-55F7-7D8F2A6A1E41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1AAC66C8-0F94-D444-9DC0-D08386717AE5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ACC3CE5E-3349-707E-1D2D-9A7040D8CAFE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2C3BE0CA-2138-2E1F-F562-38F7CE965024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sp>
        <p:nvSpPr>
          <p:cNvPr id="1059" name="Trapecio 1058">
            <a:extLst>
              <a:ext uri="{FF2B5EF4-FFF2-40B4-BE49-F238E27FC236}">
                <a16:creationId xmlns:a16="http://schemas.microsoft.com/office/drawing/2014/main" id="{53A0FCBD-EA50-B6E8-AE8B-3DA176AD33B3}"/>
              </a:ext>
            </a:extLst>
          </p:cNvPr>
          <p:cNvSpPr/>
          <p:nvPr/>
        </p:nvSpPr>
        <p:spPr>
          <a:xfrm rot="5400000">
            <a:off x="6876107" y="2622478"/>
            <a:ext cx="1915290" cy="1344625"/>
          </a:xfrm>
          <a:prstGeom prst="trapezoid">
            <a:avLst>
              <a:gd name="adj" fmla="val 15151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33736596-E1AA-184B-9E75-250B84770107}"/>
              </a:ext>
            </a:extLst>
          </p:cNvPr>
          <p:cNvSpPr txBox="1"/>
          <p:nvPr/>
        </p:nvSpPr>
        <p:spPr>
          <a:xfrm>
            <a:off x="7198902" y="3078903"/>
            <a:ext cx="13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XGBOOST</a:t>
            </a:r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95252780-D709-C8EC-A5CB-87F004581DF3}"/>
              </a:ext>
            </a:extLst>
          </p:cNvPr>
          <p:cNvGrpSpPr/>
          <p:nvPr/>
        </p:nvGrpSpPr>
        <p:grpSpPr>
          <a:xfrm>
            <a:off x="9434713" y="2545719"/>
            <a:ext cx="1072410" cy="1452285"/>
            <a:chOff x="9023380" y="2689337"/>
            <a:chExt cx="1072410" cy="1452285"/>
          </a:xfrm>
        </p:grpSpPr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5C959878-0BC5-CF06-56F7-80573417804E}"/>
                </a:ext>
              </a:extLst>
            </p:cNvPr>
            <p:cNvSpPr/>
            <p:nvPr/>
          </p:nvSpPr>
          <p:spPr>
            <a:xfrm>
              <a:off x="9035819" y="2689337"/>
              <a:ext cx="1059971" cy="1452285"/>
            </a:xfrm>
            <a:prstGeom prst="rect">
              <a:avLst/>
            </a:prstGeom>
            <a:solidFill>
              <a:srgbClr val="BF9B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7BA03349-AC73-5760-2791-A70F7398417A}"/>
                </a:ext>
              </a:extLst>
            </p:cNvPr>
            <p:cNvSpPr txBox="1"/>
            <p:nvPr/>
          </p:nvSpPr>
          <p:spPr>
            <a:xfrm>
              <a:off x="9023380" y="3211060"/>
              <a:ext cx="107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SoftMax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C701AC7A-2086-6585-B57F-C3AB6FF80139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C701AC7A-2086-6585-B57F-C3AB6FF8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1871A477-2D70-67BF-3A35-FB85508466C6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1871A477-2D70-67BF-3A35-FB8550846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6A0EA10D-89DF-AC07-4209-7AD0B0E48EA9}"/>
              </a:ext>
            </a:extLst>
          </p:cNvPr>
          <p:cNvGrpSpPr/>
          <p:nvPr/>
        </p:nvGrpSpPr>
        <p:grpSpPr>
          <a:xfrm>
            <a:off x="8803835" y="2612066"/>
            <a:ext cx="338567" cy="1393404"/>
            <a:chOff x="8590577" y="2757162"/>
            <a:chExt cx="338567" cy="1393404"/>
          </a:xfrm>
        </p:grpSpPr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0142E51C-CE42-419E-2E4C-38055DAAEFEB}"/>
                </a:ext>
              </a:extLst>
            </p:cNvPr>
            <p:cNvSpPr/>
            <p:nvPr/>
          </p:nvSpPr>
          <p:spPr>
            <a:xfrm>
              <a:off x="8590577" y="275716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9" name="Elipse 1068">
              <a:extLst>
                <a:ext uri="{FF2B5EF4-FFF2-40B4-BE49-F238E27FC236}">
                  <a16:creationId xmlns:a16="http://schemas.microsoft.com/office/drawing/2014/main" id="{3B44DE83-60CE-9492-12A1-6670F8E54A3C}"/>
                </a:ext>
              </a:extLst>
            </p:cNvPr>
            <p:cNvSpPr/>
            <p:nvPr/>
          </p:nvSpPr>
          <p:spPr>
            <a:xfrm>
              <a:off x="8594140" y="3271580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0" name="Elipse 1069">
              <a:extLst>
                <a:ext uri="{FF2B5EF4-FFF2-40B4-BE49-F238E27FC236}">
                  <a16:creationId xmlns:a16="http://schemas.microsoft.com/office/drawing/2014/main" id="{648A55BB-EA32-A176-0F6D-61F67772BFB9}"/>
                </a:ext>
              </a:extLst>
            </p:cNvPr>
            <p:cNvSpPr/>
            <p:nvPr/>
          </p:nvSpPr>
          <p:spPr>
            <a:xfrm>
              <a:off x="8605144" y="3826566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20724F52-221A-4BFA-79BB-FBA7943AB348}"/>
              </a:ext>
            </a:extLst>
          </p:cNvPr>
          <p:cNvGrpSpPr/>
          <p:nvPr/>
        </p:nvGrpSpPr>
        <p:grpSpPr>
          <a:xfrm>
            <a:off x="10845513" y="2624208"/>
            <a:ext cx="338567" cy="1393404"/>
            <a:chOff x="10563761" y="2772904"/>
            <a:chExt cx="338567" cy="1393404"/>
          </a:xfrm>
        </p:grpSpPr>
        <p:sp>
          <p:nvSpPr>
            <p:cNvPr id="1071" name="Elipse 1070">
              <a:extLst>
                <a:ext uri="{FF2B5EF4-FFF2-40B4-BE49-F238E27FC236}">
                  <a16:creationId xmlns:a16="http://schemas.microsoft.com/office/drawing/2014/main" id="{2A9EB03F-EDA7-EBEA-B26A-0322C057F776}"/>
                </a:ext>
              </a:extLst>
            </p:cNvPr>
            <p:cNvSpPr/>
            <p:nvPr/>
          </p:nvSpPr>
          <p:spPr>
            <a:xfrm>
              <a:off x="10563761" y="2772904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F2A8C6C2-4533-E237-D422-450A9002A376}"/>
                </a:ext>
              </a:extLst>
            </p:cNvPr>
            <p:cNvSpPr/>
            <p:nvPr/>
          </p:nvSpPr>
          <p:spPr>
            <a:xfrm>
              <a:off x="10567324" y="328732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3" name="Elipse 1072">
              <a:extLst>
                <a:ext uri="{FF2B5EF4-FFF2-40B4-BE49-F238E27FC236}">
                  <a16:creationId xmlns:a16="http://schemas.microsoft.com/office/drawing/2014/main" id="{655D9C31-AD8B-B973-01BE-D314AD3D5514}"/>
                </a:ext>
              </a:extLst>
            </p:cNvPr>
            <p:cNvSpPr/>
            <p:nvPr/>
          </p:nvSpPr>
          <p:spPr>
            <a:xfrm>
              <a:off x="10578328" y="3842308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3DD4C7D1-098C-F2B4-6699-9D7D4F53EC8B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4E1B3A5A-AC13-886A-A25B-1EBA8039C57B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7E2CEB20-6BD4-F857-B73C-4CEF4CD59690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7F6BA3CC-8DF3-5B6E-83D6-8A629A8C2A98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E3D2EBB8-1171-9BC7-DED0-85D60E7D6E4A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9C2F57A3-9154-CCD0-8456-52DFA0DD93C8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81FFF2C3-8469-6E25-8DD9-6DCA422DC0B8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ED12DDAF-E8FF-5AA9-FE50-02CCE7E71AA1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DFB21B67-82D9-FC95-9D3A-F310567079F3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C49D8199-AAAD-04A6-AECB-8ED3FFB8EAE9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4ABC5056-650B-527E-05AC-833C2CD83879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8EEEE12D-4906-FF6A-DB82-3B1A7E823110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DFB20743-1E08-5237-15E3-6538C5DFEA24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B5A63D0E-2D77-3210-1D47-29412BA8A1F3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40D585CA-528B-2595-A508-EA8B1DE0FF41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8FAC23BC-6C3F-6D6C-2E75-0F2C9528A48A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17143226-A69D-DFCE-85D1-9BE5BFFE1E02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BF8E926C-8504-6EA9-BE54-ED6781F7A9CD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5A151BBD-4449-A2A7-E61A-52CB29D05DA3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EFADA4A6-F768-8E6A-3D7B-F2628673B88C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82BD5245-2CA7-62AF-FFCA-A5C05040E9FB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6F5EF837-983B-A33B-4DEA-02F2A3E51EA8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BBE4CECF-2E82-30F0-176D-D966DA5F3AF4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D597ED86-BA86-5CB4-A98F-66EAD429BACA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AB3DB3C0-44B1-5021-60C9-B26C9FAD479E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099FC11C-27A2-EE34-DC2E-F3FDF1C2C927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41C24E95-76C1-A930-11A1-88C87B2DC511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D5B93CE1-1E85-0645-40D8-EE0D664E825B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0B06BA25-67AA-0FAC-FBAB-12EB8B822569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748053D0-37A4-3321-1F56-CD264B71A69C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360742E4-304F-C37C-6FC8-3016FA168395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8607F6BE-9B9F-F6E8-6963-BE57DD2EAD70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EE8D5542-D567-B55E-7825-A5B705032FDF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F89754BD-F1AD-F377-798D-5D31AF1536B1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998DCDE4-6816-B4E0-9292-4761C6CAFE38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DB0DAA1E-31CE-116E-2812-1385D78E4433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B884AB84-9041-2C3A-C3A6-2B77D8E2E09A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FD88AD3E-0858-30E8-51A7-240322979BE6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B4665130-C906-4D2F-3B60-F8F6918C315E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9622D071-18BC-56F0-7177-81E30D3882F9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94BDB987-7CD3-4BAC-294D-63AFE6521680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A22A5791-B3C7-A33A-ECCB-F3C53768131C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33410562-2913-37B5-6B55-7D4FED45C676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0E5E1D6E-A67C-3250-A2B0-E0D023858AAC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B7C9C960-A301-3F61-25A8-213884C2A5B3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A0C01CD8-5570-43A1-513B-60F5B4226962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B6DC7019-972B-18E6-1256-D4FF4D25F81F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7DBECA8F-C0DB-0D21-4BF6-C8E9FF75EDBB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663E4B54-BB3C-FFAB-C2CE-E57BEAA15642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1A774731-E184-41A3-22B8-6ED6C5AC5129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B380E0BD-8A3F-01F1-952B-B28FB27D6F2E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9AC4BBAB-B2E2-9B9D-221B-1BBAA02856A9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428EBC9-F131-826F-9FC7-412CAC859846}"/>
                  </a:ext>
                </a:extLst>
              </p:cNvPr>
              <p:cNvSpPr txBox="1"/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428EBC9-F131-826F-9FC7-412CAC859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blipFill>
                <a:blip r:embed="rId6"/>
                <a:stretch>
                  <a:fillRect l="-11940" r="-11940" b="-24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4" name="Conector recto de flecha 2093">
            <a:extLst>
              <a:ext uri="{FF2B5EF4-FFF2-40B4-BE49-F238E27FC236}">
                <a16:creationId xmlns:a16="http://schemas.microsoft.com/office/drawing/2014/main" id="{5BD282F4-6C4B-F1B9-2EE6-976DC4F0E414}"/>
              </a:ext>
            </a:extLst>
          </p:cNvPr>
          <p:cNvCxnSpPr/>
          <p:nvPr/>
        </p:nvCxnSpPr>
        <p:spPr>
          <a:xfrm>
            <a:off x="6512545" y="3985018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E9250095-0146-D73B-E46B-04E2FB6262A0}"/>
              </a:ext>
            </a:extLst>
          </p:cNvPr>
          <p:cNvCxnSpPr/>
          <p:nvPr/>
        </p:nvCxnSpPr>
        <p:spPr>
          <a:xfrm>
            <a:off x="8541323" y="27674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C1E11495-64C8-0611-8E35-9F1BD5B8E914}"/>
              </a:ext>
            </a:extLst>
          </p:cNvPr>
          <p:cNvCxnSpPr/>
          <p:nvPr/>
        </p:nvCxnSpPr>
        <p:spPr>
          <a:xfrm>
            <a:off x="8544544" y="327487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de flecha 2097">
            <a:extLst>
              <a:ext uri="{FF2B5EF4-FFF2-40B4-BE49-F238E27FC236}">
                <a16:creationId xmlns:a16="http://schemas.microsoft.com/office/drawing/2014/main" id="{1DB249C0-E44B-D95B-B7BB-0A83F2622E9E}"/>
              </a:ext>
            </a:extLst>
          </p:cNvPr>
          <p:cNvCxnSpPr/>
          <p:nvPr/>
        </p:nvCxnSpPr>
        <p:spPr>
          <a:xfrm>
            <a:off x="8536717" y="386514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7C57F6D7-EFB5-2599-D7DB-3AD50EA1FE0B}"/>
              </a:ext>
            </a:extLst>
          </p:cNvPr>
          <p:cNvCxnSpPr/>
          <p:nvPr/>
        </p:nvCxnSpPr>
        <p:spPr>
          <a:xfrm>
            <a:off x="9175521" y="276202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de flecha 2099">
            <a:extLst>
              <a:ext uri="{FF2B5EF4-FFF2-40B4-BE49-F238E27FC236}">
                <a16:creationId xmlns:a16="http://schemas.microsoft.com/office/drawing/2014/main" id="{CAAD3485-F60E-54FF-4C32-054E8DB7BBE0}"/>
              </a:ext>
            </a:extLst>
          </p:cNvPr>
          <p:cNvCxnSpPr/>
          <p:nvPr/>
        </p:nvCxnSpPr>
        <p:spPr>
          <a:xfrm>
            <a:off x="9178742" y="326940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Conector recto de flecha 2100">
            <a:extLst>
              <a:ext uri="{FF2B5EF4-FFF2-40B4-BE49-F238E27FC236}">
                <a16:creationId xmlns:a16="http://schemas.microsoft.com/office/drawing/2014/main" id="{4D818C5E-C0E9-6295-F288-430C40CB71E8}"/>
              </a:ext>
            </a:extLst>
          </p:cNvPr>
          <p:cNvCxnSpPr/>
          <p:nvPr/>
        </p:nvCxnSpPr>
        <p:spPr>
          <a:xfrm>
            <a:off x="9170915" y="3859674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Conector recto de flecha 2101">
            <a:extLst>
              <a:ext uri="{FF2B5EF4-FFF2-40B4-BE49-F238E27FC236}">
                <a16:creationId xmlns:a16="http://schemas.microsoft.com/office/drawing/2014/main" id="{B189ED81-51FE-6EAC-F03A-1140368B9863}"/>
              </a:ext>
            </a:extLst>
          </p:cNvPr>
          <p:cNvCxnSpPr/>
          <p:nvPr/>
        </p:nvCxnSpPr>
        <p:spPr>
          <a:xfrm>
            <a:off x="10581238" y="278566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Conector recto de flecha 2102">
            <a:extLst>
              <a:ext uri="{FF2B5EF4-FFF2-40B4-BE49-F238E27FC236}">
                <a16:creationId xmlns:a16="http://schemas.microsoft.com/office/drawing/2014/main" id="{958159D9-F1FE-1958-D355-CC77DEFAFE79}"/>
              </a:ext>
            </a:extLst>
          </p:cNvPr>
          <p:cNvCxnSpPr/>
          <p:nvPr/>
        </p:nvCxnSpPr>
        <p:spPr>
          <a:xfrm>
            <a:off x="10584459" y="329305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Conector recto de flecha 2103">
            <a:extLst>
              <a:ext uri="{FF2B5EF4-FFF2-40B4-BE49-F238E27FC236}">
                <a16:creationId xmlns:a16="http://schemas.microsoft.com/office/drawing/2014/main" id="{7C1D542F-FBE1-B022-3E95-779359F42332}"/>
              </a:ext>
            </a:extLst>
          </p:cNvPr>
          <p:cNvCxnSpPr/>
          <p:nvPr/>
        </p:nvCxnSpPr>
        <p:spPr>
          <a:xfrm>
            <a:off x="10576632" y="38833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C363A56E-095F-38CC-4C5B-4021437AFC91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2E707EA-CFBB-6323-25BC-1A23A642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A6E80F-5A28-E513-001F-005B0314924A}"/>
                  </a:ext>
                </a:extLst>
              </p:cNvPr>
              <p:cNvSpPr txBox="1"/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CCA6E80F-5A28-E513-001F-005B0314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brir llave 37">
            <a:extLst>
              <a:ext uri="{FF2B5EF4-FFF2-40B4-BE49-F238E27FC236}">
                <a16:creationId xmlns:a16="http://schemas.microsoft.com/office/drawing/2014/main" id="{3F1B5983-2643-3CC3-CEDE-8288BB4DC96A}"/>
              </a:ext>
            </a:extLst>
          </p:cNvPr>
          <p:cNvSpPr/>
          <p:nvPr/>
        </p:nvSpPr>
        <p:spPr>
          <a:xfrm rot="5400000">
            <a:off x="11179700" y="1956021"/>
            <a:ext cx="277703" cy="89401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35F1F57-92FF-8639-28D7-719B4ACD82A1}"/>
              </a:ext>
            </a:extLst>
          </p:cNvPr>
          <p:cNvSpPr txBox="1"/>
          <p:nvPr/>
        </p:nvSpPr>
        <p:spPr>
          <a:xfrm>
            <a:off x="10983177" y="1792766"/>
            <a:ext cx="8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Loss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BBB66FC-F50F-8192-9AFA-427CDDCEBB75}"/>
              </a:ext>
            </a:extLst>
          </p:cNvPr>
          <p:cNvSpPr txBox="1"/>
          <p:nvPr/>
        </p:nvSpPr>
        <p:spPr>
          <a:xfrm>
            <a:off x="3665719" y="5024540"/>
            <a:ext cx="3422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Información a nivel de aristas: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Bidireccional/Unidireccional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FFF65A35-8364-847C-B1D9-27A06510B1A4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5D1254D1-6CFC-11CC-C2D2-E8F7AA6E1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624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40">
        <p:fade/>
      </p:transition>
    </mc:Choice>
    <mc:Fallback>
      <p:transition spd="med" advTm="10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1548E-590E-C676-DD3E-741A69DD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A0FBA61B-5A4D-BC6A-761C-D664305AF9A1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67FBFA8-5ACF-83E2-97CE-45534BE41FBE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1E3F80E-2B0E-357B-4AEA-AF26647ADFF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50D14D3-D4E8-382B-F293-D0FB440E1791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7208E70-C166-87BC-9BB7-5D35B0D2B203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313B472-1A2B-7DF5-9063-B9937C621FF8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0BC7C3D-1123-CA72-AD97-7AC9BBB46025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B64715D-C4DE-0E62-DF21-6F34BF0D928B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52595D1-DE75-EE9A-405C-BA06902122E5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58FCECEB-37CE-DD9F-C41E-11802D24F88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D761F77-0CB5-9920-CBFA-9AE73EFA57FB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5E8A2970-3ED1-BE66-1058-4B827C3F2A71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F14A9BE6-5F06-137B-086C-373E4FE8D49E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D86404E5-6CF4-50AD-D03D-A5A2DEFF7B50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1E83121E-52CB-6DF0-6907-1EC161AE1A39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86D7D0E9-AD62-AB19-80CD-0B5A41A7020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10EE9681-FD4C-67D1-2043-B3B0EF5F2502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2034B6D4-E218-E8F8-C2CE-843507F25C39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F5D40EA2-3CAF-2398-7A2F-D9A5BE68A005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DD0206AD-6BEA-AF76-5FAD-12DAC2CA1077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F96AF830-02CB-C9DF-A9D8-B689A5C280F6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B9DE094-38DB-2544-51AE-23B6F891EE42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97116AB8-9F8A-5753-7F88-378C57C3292D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FEC866A6-8236-6CA0-5D2A-4A16D0F5762F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DB2D7F7-82C6-D0AB-2463-6941B57736D7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FF1061-01D9-75E7-388D-749845F3F314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1FAAF37-A2C3-CF9B-D60F-427BEFEBC621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771E8A32-6EC0-D533-013B-2347D286655F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BB32941-1952-B3FD-16C3-2EEEEE20044C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4DEBC17-B4C1-AFFA-3C7B-DAD47D1F6BA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55F973F-76BD-E523-BCDA-220F64E50134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B93D692-9B1F-5A15-D5AF-9BA6CC2A05E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C47C8CE-2A50-1A8A-E11A-5B9545903D81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161FE30-80AA-587A-6221-94099C48F4BB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217F1762-4990-CAEF-9029-1EE03814C818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112B9C23-A34E-DC48-B7CB-F21256D77E1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92AB34B8-495A-E9B2-E740-AFD0316A567C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D70BDB4-5D6F-3324-8C5D-D6FE6B45AE63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B924CAF-AF95-4298-D1C4-F2436F7D9ACC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A374FA68-54C5-2782-DB08-8CE0C56DA27A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E11AAB2-A463-5FED-3EA9-70AFC7EB487E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5F3B8B82-9AD2-FF8F-F7EA-A496A0EC27B4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5AC78256-C9E3-78E6-6DAA-71A39D2121D7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DE586084-7744-BD78-6224-1F3043034528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DA2DF7B7-24D2-A25C-F498-2441C3017362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B9D5D9CE-B131-1D1A-D5A2-0F98497EA7F7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01851614-48E7-0CAB-FDB5-D874CE1B9891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A9EB4268-8687-7173-450C-17706A8D861C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088C9FA2-0996-5F6A-935F-AA42ABE992F6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sp>
        <p:nvSpPr>
          <p:cNvPr id="1059" name="Trapecio 1058">
            <a:extLst>
              <a:ext uri="{FF2B5EF4-FFF2-40B4-BE49-F238E27FC236}">
                <a16:creationId xmlns:a16="http://schemas.microsoft.com/office/drawing/2014/main" id="{DE419C37-5074-CA81-536D-EF8B6E9FC6E0}"/>
              </a:ext>
            </a:extLst>
          </p:cNvPr>
          <p:cNvSpPr/>
          <p:nvPr/>
        </p:nvSpPr>
        <p:spPr>
          <a:xfrm rot="5400000">
            <a:off x="6876107" y="2622478"/>
            <a:ext cx="1915290" cy="1344625"/>
          </a:xfrm>
          <a:prstGeom prst="trapezoid">
            <a:avLst>
              <a:gd name="adj" fmla="val 15151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BF800FA9-FC72-858D-47B6-4931CC77D27F}"/>
              </a:ext>
            </a:extLst>
          </p:cNvPr>
          <p:cNvSpPr txBox="1"/>
          <p:nvPr/>
        </p:nvSpPr>
        <p:spPr>
          <a:xfrm>
            <a:off x="7198902" y="3078903"/>
            <a:ext cx="13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XGBOOST</a:t>
            </a:r>
          </a:p>
        </p:txBody>
      </p:sp>
      <p:grpSp>
        <p:nvGrpSpPr>
          <p:cNvPr id="1067" name="Grupo 1066">
            <a:extLst>
              <a:ext uri="{FF2B5EF4-FFF2-40B4-BE49-F238E27FC236}">
                <a16:creationId xmlns:a16="http://schemas.microsoft.com/office/drawing/2014/main" id="{A22F8696-2014-555C-D73A-A863FE97D66D}"/>
              </a:ext>
            </a:extLst>
          </p:cNvPr>
          <p:cNvGrpSpPr/>
          <p:nvPr/>
        </p:nvGrpSpPr>
        <p:grpSpPr>
          <a:xfrm>
            <a:off x="9434713" y="2545719"/>
            <a:ext cx="1072410" cy="1452285"/>
            <a:chOff x="9023380" y="2689337"/>
            <a:chExt cx="1072410" cy="1452285"/>
          </a:xfrm>
        </p:grpSpPr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1D3D0E2E-4C0D-C629-4070-E5B9489EBF1E}"/>
                </a:ext>
              </a:extLst>
            </p:cNvPr>
            <p:cNvSpPr/>
            <p:nvPr/>
          </p:nvSpPr>
          <p:spPr>
            <a:xfrm>
              <a:off x="9035819" y="2689337"/>
              <a:ext cx="1059971" cy="1452285"/>
            </a:xfrm>
            <a:prstGeom prst="rect">
              <a:avLst/>
            </a:prstGeom>
            <a:solidFill>
              <a:srgbClr val="BF9B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7D00EF27-4976-E32A-BA13-5A49A67EFD98}"/>
                </a:ext>
              </a:extLst>
            </p:cNvPr>
            <p:cNvSpPr txBox="1"/>
            <p:nvPr/>
          </p:nvSpPr>
          <p:spPr>
            <a:xfrm>
              <a:off x="9023380" y="3211060"/>
              <a:ext cx="1072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SoftMax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D81CC90A-E813-7228-9519-E4EFBB60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7E33AF63-0332-1D71-768D-C80ECA37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E003AFFB-ECAE-EAB9-8457-2331494EC582}"/>
              </a:ext>
            </a:extLst>
          </p:cNvPr>
          <p:cNvGrpSpPr/>
          <p:nvPr/>
        </p:nvGrpSpPr>
        <p:grpSpPr>
          <a:xfrm>
            <a:off x="8803835" y="2612066"/>
            <a:ext cx="338567" cy="1393404"/>
            <a:chOff x="8590577" y="2757162"/>
            <a:chExt cx="338567" cy="1393404"/>
          </a:xfrm>
        </p:grpSpPr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8F98BC14-F98E-0903-20D0-11FB49E47AD5}"/>
                </a:ext>
              </a:extLst>
            </p:cNvPr>
            <p:cNvSpPr/>
            <p:nvPr/>
          </p:nvSpPr>
          <p:spPr>
            <a:xfrm>
              <a:off x="8590577" y="275716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9" name="Elipse 1068">
              <a:extLst>
                <a:ext uri="{FF2B5EF4-FFF2-40B4-BE49-F238E27FC236}">
                  <a16:creationId xmlns:a16="http://schemas.microsoft.com/office/drawing/2014/main" id="{B611E292-831D-AE97-F7A5-262C7A7FA9D0}"/>
                </a:ext>
              </a:extLst>
            </p:cNvPr>
            <p:cNvSpPr/>
            <p:nvPr/>
          </p:nvSpPr>
          <p:spPr>
            <a:xfrm>
              <a:off x="8594140" y="3271580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0" name="Elipse 1069">
              <a:extLst>
                <a:ext uri="{FF2B5EF4-FFF2-40B4-BE49-F238E27FC236}">
                  <a16:creationId xmlns:a16="http://schemas.microsoft.com/office/drawing/2014/main" id="{F2660C06-6A29-FFCF-485A-2DD6EFA96771}"/>
                </a:ext>
              </a:extLst>
            </p:cNvPr>
            <p:cNvSpPr/>
            <p:nvPr/>
          </p:nvSpPr>
          <p:spPr>
            <a:xfrm>
              <a:off x="8605144" y="3826566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AC07F805-DFF0-0DC7-9A23-15E2C345C211}"/>
              </a:ext>
            </a:extLst>
          </p:cNvPr>
          <p:cNvGrpSpPr/>
          <p:nvPr/>
        </p:nvGrpSpPr>
        <p:grpSpPr>
          <a:xfrm>
            <a:off x="10845513" y="2624208"/>
            <a:ext cx="338567" cy="1393404"/>
            <a:chOff x="10563761" y="2772904"/>
            <a:chExt cx="338567" cy="1393404"/>
          </a:xfrm>
        </p:grpSpPr>
        <p:sp>
          <p:nvSpPr>
            <p:cNvPr id="1071" name="Elipse 1070">
              <a:extLst>
                <a:ext uri="{FF2B5EF4-FFF2-40B4-BE49-F238E27FC236}">
                  <a16:creationId xmlns:a16="http://schemas.microsoft.com/office/drawing/2014/main" id="{978463DD-90DB-E1F8-5D0D-852F37F68157}"/>
                </a:ext>
              </a:extLst>
            </p:cNvPr>
            <p:cNvSpPr/>
            <p:nvPr/>
          </p:nvSpPr>
          <p:spPr>
            <a:xfrm>
              <a:off x="10563761" y="2772904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2" name="Elipse 1071">
              <a:extLst>
                <a:ext uri="{FF2B5EF4-FFF2-40B4-BE49-F238E27FC236}">
                  <a16:creationId xmlns:a16="http://schemas.microsoft.com/office/drawing/2014/main" id="{F08BFCD2-5C97-D2A8-B813-48B3735C6105}"/>
                </a:ext>
              </a:extLst>
            </p:cNvPr>
            <p:cNvSpPr/>
            <p:nvPr/>
          </p:nvSpPr>
          <p:spPr>
            <a:xfrm>
              <a:off x="10567324" y="328732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3" name="Elipse 1072">
              <a:extLst>
                <a:ext uri="{FF2B5EF4-FFF2-40B4-BE49-F238E27FC236}">
                  <a16:creationId xmlns:a16="http://schemas.microsoft.com/office/drawing/2014/main" id="{1D11AFD9-0FD9-80E1-64AE-F69CFDE22487}"/>
                </a:ext>
              </a:extLst>
            </p:cNvPr>
            <p:cNvSpPr/>
            <p:nvPr/>
          </p:nvSpPr>
          <p:spPr>
            <a:xfrm>
              <a:off x="10578328" y="3842308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AF9FB6D8-011D-478F-1755-C8CC015E69C0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FF2593BB-7D04-2268-01F5-CDA6A4AE4ABA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B609255F-124E-3D3C-205D-C890DA9E0CDA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651E936C-9DCB-A207-B8A0-89780F00124B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6DF0FD45-7E51-A998-1981-5785031AD0CC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1A3D77AB-0E8B-64CE-E1F0-7932E5EC4EE7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4BCDADD1-3D53-5C53-1985-CF5156E17E33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F7443386-A440-8621-195E-C30003BC018A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3BC4D2FB-40A5-697F-3479-9323BB24DBCC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10D7182C-FCA7-6BF1-B5A6-74173F71FCD4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8DD6F6C2-F458-47F2-E190-DBD5CD98888E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1401D885-DA85-FAC5-B909-35E02E6B3A07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20DDB858-E8E4-6E5F-B154-D048205E46EA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988F9277-B9A7-7198-884B-0AE8D6AB3223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FB111171-ADFE-865A-08D7-FCBA4F40541E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AA1C1E0A-EADD-75D9-47E1-48BF11AE27DB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18DD1F23-5920-7CD2-6A17-6C4C232EFBAD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BB0D44C4-F7DF-1E44-5F3D-E696DF158F3F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FA2842D1-84A3-14C1-530E-029544C71D2C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6EE0AB2D-F5B8-A0F3-73E1-8E3289F1C9FD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22CF4987-0FFE-FB73-606E-764489108965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4A8B07D8-ED46-2AAE-8C80-991366DA8A94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D24E8945-F462-0337-4E66-A8154C695599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FAE1521D-A526-582F-222E-C289A1D614D6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56FFC150-4417-05EC-2F12-D97A77C9773F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A9A8AEE3-BD8F-72A4-2727-35B5E4B505C0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A0EF5A9B-FDE1-B746-61B3-9AEA04DB3405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A05350C7-4CFD-D6C7-8771-40C005FA6DF6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283BEC01-EAD3-2116-CC80-48021FEC82EA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E83B50F5-739F-EE2F-71B4-AA67DBFCE709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DC93C71D-06B7-2F0B-B05B-0C2CB2B8B4C8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54C4A74E-1870-6D27-9EB8-5702CAA8D5D2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BD3D446F-083D-4547-6575-ECBCCFD9465F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243433AE-A016-39E1-2BF1-64A150889500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4A3871E5-5361-3078-396D-A844EE565B14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09FF5CE1-D648-4BF2-34BB-6F47C054109B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FA3A458D-AFFF-D72E-3D41-F8372EB2EE55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7765B61B-522A-9ABD-AE9B-8CC59B80A0B6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385DC8C5-598A-EF6A-8A19-8642B9F43523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D81D1275-D22B-7E45-818C-DC3CE2517124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7ACC4FB1-910E-D121-B432-0550245F631F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77E6BF66-B55B-5F9A-8094-4BD13E22848E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0FD98822-3265-5578-C5B6-C49E722D917A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7070E3EF-B6F9-1F08-6423-E0A1ACAC7B47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04F58221-9CA6-C22C-D31E-E02C7B905B75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850920F8-049F-7223-0A13-18172CB98885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BC510423-51BA-06B9-E86B-CBA6DC5D6596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95C2434C-3638-AC5B-59CF-524FF41AEBA4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35422426-2C19-505A-856A-C1D7A89C14C5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A9BD3C25-563E-BFE8-906F-8F36D8B4DCE0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91918075-0306-1BE3-BC99-3CB1A87D5835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0B2B2ECA-A897-2230-7C75-336BDBD6D6AB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/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BF30ED05-5A3F-ADA1-DAA4-12A345ACB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blipFill>
                <a:blip r:embed="rId6"/>
                <a:stretch>
                  <a:fillRect l="-11940" r="-11940" b="-24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4" name="Conector recto de flecha 2093">
            <a:extLst>
              <a:ext uri="{FF2B5EF4-FFF2-40B4-BE49-F238E27FC236}">
                <a16:creationId xmlns:a16="http://schemas.microsoft.com/office/drawing/2014/main" id="{A7DC8F23-D765-628C-C18E-9652C2198C65}"/>
              </a:ext>
            </a:extLst>
          </p:cNvPr>
          <p:cNvCxnSpPr/>
          <p:nvPr/>
        </p:nvCxnSpPr>
        <p:spPr>
          <a:xfrm>
            <a:off x="6512545" y="3985018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662139EF-DE2C-30DD-09B7-8A0ECF9799D5}"/>
              </a:ext>
            </a:extLst>
          </p:cNvPr>
          <p:cNvCxnSpPr/>
          <p:nvPr/>
        </p:nvCxnSpPr>
        <p:spPr>
          <a:xfrm>
            <a:off x="8541323" y="27674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01D87271-A6A4-9EB6-096C-5732C078EAE2}"/>
              </a:ext>
            </a:extLst>
          </p:cNvPr>
          <p:cNvCxnSpPr/>
          <p:nvPr/>
        </p:nvCxnSpPr>
        <p:spPr>
          <a:xfrm>
            <a:off x="8544544" y="327487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de flecha 2097">
            <a:extLst>
              <a:ext uri="{FF2B5EF4-FFF2-40B4-BE49-F238E27FC236}">
                <a16:creationId xmlns:a16="http://schemas.microsoft.com/office/drawing/2014/main" id="{7F956229-6D9E-C4D2-EBA3-B10D9BEED24E}"/>
              </a:ext>
            </a:extLst>
          </p:cNvPr>
          <p:cNvCxnSpPr/>
          <p:nvPr/>
        </p:nvCxnSpPr>
        <p:spPr>
          <a:xfrm>
            <a:off x="8536717" y="386514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Conector recto de flecha 2098">
            <a:extLst>
              <a:ext uri="{FF2B5EF4-FFF2-40B4-BE49-F238E27FC236}">
                <a16:creationId xmlns:a16="http://schemas.microsoft.com/office/drawing/2014/main" id="{C1FAFF27-C9AE-F069-A856-F7E009F1BE5D}"/>
              </a:ext>
            </a:extLst>
          </p:cNvPr>
          <p:cNvCxnSpPr/>
          <p:nvPr/>
        </p:nvCxnSpPr>
        <p:spPr>
          <a:xfrm>
            <a:off x="9175521" y="2762023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de flecha 2099">
            <a:extLst>
              <a:ext uri="{FF2B5EF4-FFF2-40B4-BE49-F238E27FC236}">
                <a16:creationId xmlns:a16="http://schemas.microsoft.com/office/drawing/2014/main" id="{975D6C84-CCC5-C698-2863-7DB2EF532700}"/>
              </a:ext>
            </a:extLst>
          </p:cNvPr>
          <p:cNvCxnSpPr/>
          <p:nvPr/>
        </p:nvCxnSpPr>
        <p:spPr>
          <a:xfrm>
            <a:off x="9178742" y="326940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Conector recto de flecha 2100">
            <a:extLst>
              <a:ext uri="{FF2B5EF4-FFF2-40B4-BE49-F238E27FC236}">
                <a16:creationId xmlns:a16="http://schemas.microsoft.com/office/drawing/2014/main" id="{0922DB0F-F558-45F1-2956-D254284FD923}"/>
              </a:ext>
            </a:extLst>
          </p:cNvPr>
          <p:cNvCxnSpPr/>
          <p:nvPr/>
        </p:nvCxnSpPr>
        <p:spPr>
          <a:xfrm>
            <a:off x="9170915" y="3859674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Conector recto de flecha 2101">
            <a:extLst>
              <a:ext uri="{FF2B5EF4-FFF2-40B4-BE49-F238E27FC236}">
                <a16:creationId xmlns:a16="http://schemas.microsoft.com/office/drawing/2014/main" id="{E435C3B3-469B-74F4-F60B-7E9A6D46F687}"/>
              </a:ext>
            </a:extLst>
          </p:cNvPr>
          <p:cNvCxnSpPr/>
          <p:nvPr/>
        </p:nvCxnSpPr>
        <p:spPr>
          <a:xfrm>
            <a:off x="10581238" y="278566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Conector recto de flecha 2102">
            <a:extLst>
              <a:ext uri="{FF2B5EF4-FFF2-40B4-BE49-F238E27FC236}">
                <a16:creationId xmlns:a16="http://schemas.microsoft.com/office/drawing/2014/main" id="{D312B0F3-E74B-163F-7862-192C02BB1749}"/>
              </a:ext>
            </a:extLst>
          </p:cNvPr>
          <p:cNvCxnSpPr/>
          <p:nvPr/>
        </p:nvCxnSpPr>
        <p:spPr>
          <a:xfrm>
            <a:off x="10584459" y="329305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Conector recto de flecha 2103">
            <a:extLst>
              <a:ext uri="{FF2B5EF4-FFF2-40B4-BE49-F238E27FC236}">
                <a16:creationId xmlns:a16="http://schemas.microsoft.com/office/drawing/2014/main" id="{898F997D-A2C2-2824-8E64-3F654127B320}"/>
              </a:ext>
            </a:extLst>
          </p:cNvPr>
          <p:cNvCxnSpPr/>
          <p:nvPr/>
        </p:nvCxnSpPr>
        <p:spPr>
          <a:xfrm>
            <a:off x="10576632" y="388332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7ECB133D-A4B6-3C88-EB06-3B070831D9CF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771E20A-328B-68F4-342F-89D2EAFA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/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A5F948A4-EDBA-3305-561D-6A0A0601F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85" y="2987053"/>
                <a:ext cx="402803" cy="417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brir llave 37">
            <a:extLst>
              <a:ext uri="{FF2B5EF4-FFF2-40B4-BE49-F238E27FC236}">
                <a16:creationId xmlns:a16="http://schemas.microsoft.com/office/drawing/2014/main" id="{985D5AB7-2E79-D2C7-6C27-DCF2E9E5DDDE}"/>
              </a:ext>
            </a:extLst>
          </p:cNvPr>
          <p:cNvSpPr/>
          <p:nvPr/>
        </p:nvSpPr>
        <p:spPr>
          <a:xfrm rot="5400000">
            <a:off x="11179700" y="1956021"/>
            <a:ext cx="277703" cy="89401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8A93D5F-EB09-2D57-9AE6-3716EC3A95F4}"/>
              </a:ext>
            </a:extLst>
          </p:cNvPr>
          <p:cNvSpPr txBox="1"/>
          <p:nvPr/>
        </p:nvSpPr>
        <p:spPr>
          <a:xfrm>
            <a:off x="10983177" y="1792766"/>
            <a:ext cx="89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Loss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01EAF5B-5808-DEEA-02C4-DEA3C9F67B57}"/>
              </a:ext>
            </a:extLst>
          </p:cNvPr>
          <p:cNvSpPr txBox="1"/>
          <p:nvPr/>
        </p:nvSpPr>
        <p:spPr>
          <a:xfrm>
            <a:off x="3665719" y="5024540"/>
            <a:ext cx="3422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Información a nivel de aristas: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Bidireccional/Unidireccional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23712AD-4782-E50E-97A9-71C8EA9036D4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/>
              <p:nvPr/>
            </p:nvSpPr>
            <p:spPr>
              <a:xfrm>
                <a:off x="7073621" y="5742565"/>
                <a:ext cx="2864887" cy="446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𝐴𝑐𝑐𝑖𝑑𝑒𝑛𝑡𝑒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s-CL" b="0" i="0" smtClean="0">
                                <a:latin typeface="Cambria Math" panose="02040503050406030204" pitchFamily="18" charset="0"/>
                              </a:rPr>
                              <m:t>𝐺𝑟𝑎𝑣𝑒𝑑𝑎</m:t>
                            </m:r>
                            <m:sSub>
                              <m:sSub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L" b="0" i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s-C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CL" b="0" i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𝐴𝑐𝑐𝑖𝑑𝑒𝑛𝑡𝑒</m:t>
                        </m:r>
                        <m:sSub>
                          <m:sSub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CL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s-CL" dirty="0"/>
                  <a:t>=</a:t>
                </a: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E53FFF3-AF70-1B2E-88E2-6519B707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1" y="5742565"/>
                <a:ext cx="2864887" cy="446854"/>
              </a:xfrm>
              <a:prstGeom prst="rect">
                <a:avLst/>
              </a:prstGeom>
              <a:blipFill>
                <a:blip r:embed="rId8"/>
                <a:stretch>
                  <a:fillRect l="-10638" t="-76712" r="-4043" b="-6438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brir llave 53">
            <a:extLst>
              <a:ext uri="{FF2B5EF4-FFF2-40B4-BE49-F238E27FC236}">
                <a16:creationId xmlns:a16="http://schemas.microsoft.com/office/drawing/2014/main" id="{16827D09-F657-8098-96F1-00046C2E5F61}"/>
              </a:ext>
            </a:extLst>
          </p:cNvPr>
          <p:cNvSpPr/>
          <p:nvPr/>
        </p:nvSpPr>
        <p:spPr>
          <a:xfrm>
            <a:off x="9974394" y="5239962"/>
            <a:ext cx="282492" cy="1368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/>
              <p:nvPr/>
            </p:nvSpPr>
            <p:spPr>
              <a:xfrm>
                <a:off x="10171060" y="5244289"/>
                <a:ext cx="12487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0% − 33%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E1EA31A-102E-26BA-A5FD-1159AED5C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060" y="5244289"/>
                <a:ext cx="1248740" cy="553998"/>
              </a:xfrm>
              <a:prstGeom prst="rect">
                <a:avLst/>
              </a:prstGeom>
              <a:blipFill>
                <a:blip r:embed="rId9"/>
                <a:stretch>
                  <a:fillRect l="-3415" r="-43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/>
              <p:nvPr/>
            </p:nvSpPr>
            <p:spPr>
              <a:xfrm>
                <a:off x="10147117" y="5749076"/>
                <a:ext cx="13481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4% − 66%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7EF6A51-6EF8-BCDB-6266-A2F301A5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117" y="5749076"/>
                <a:ext cx="1348126" cy="553998"/>
              </a:xfrm>
              <a:prstGeom prst="rect">
                <a:avLst/>
              </a:prstGeom>
              <a:blipFill>
                <a:blip r:embed="rId10"/>
                <a:stretch>
                  <a:fillRect l="-4072" r="-45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/>
              <p:nvPr/>
            </p:nvSpPr>
            <p:spPr>
              <a:xfrm>
                <a:off x="10147252" y="6305318"/>
                <a:ext cx="14763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7% − 100%</m:t>
                      </m:r>
                    </m:oMath>
                  </m:oMathPara>
                </a14:m>
                <a:endParaRPr lang="es-CL" b="0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9CF886DD-E1D0-C87B-39CF-A354F5EA2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252" y="6305318"/>
                <a:ext cx="1476366" cy="553998"/>
              </a:xfrm>
              <a:prstGeom prst="rect">
                <a:avLst/>
              </a:prstGeom>
              <a:blipFill>
                <a:blip r:embed="rId11"/>
                <a:stretch>
                  <a:fillRect l="-3719" r="-41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upo 62">
            <a:extLst>
              <a:ext uri="{FF2B5EF4-FFF2-40B4-BE49-F238E27FC236}">
                <a16:creationId xmlns:a16="http://schemas.microsoft.com/office/drawing/2014/main" id="{A4ED1936-8436-2C0F-E95B-0CE5B5648986}"/>
              </a:ext>
            </a:extLst>
          </p:cNvPr>
          <p:cNvGrpSpPr/>
          <p:nvPr/>
        </p:nvGrpSpPr>
        <p:grpSpPr>
          <a:xfrm>
            <a:off x="11727284" y="5060578"/>
            <a:ext cx="169860" cy="487347"/>
            <a:chOff x="7185313" y="2706463"/>
            <a:chExt cx="169860" cy="487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/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5" name="CuadroTexto 1024">
                  <a:extLst>
                    <a:ext uri="{FF2B5EF4-FFF2-40B4-BE49-F238E27FC236}">
                      <a16:creationId xmlns:a16="http://schemas.microsoft.com/office/drawing/2014/main" id="{D4815A44-A64D-7594-8160-B2EEB0ED9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454" y="27064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/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6" name="CuadroTexto 1025">
                  <a:extLst>
                    <a:ext uri="{FF2B5EF4-FFF2-40B4-BE49-F238E27FC236}">
                      <a16:creationId xmlns:a16="http://schemas.microsoft.com/office/drawing/2014/main" id="{5DD3BC7F-B8B8-94BD-A624-C66399909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044" y="28507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/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27" name="CuadroTexto 1026">
                  <a:extLst>
                    <a:ext uri="{FF2B5EF4-FFF2-40B4-BE49-F238E27FC236}">
                      <a16:creationId xmlns:a16="http://schemas.microsoft.com/office/drawing/2014/main" id="{D166014B-A390-2C2D-A919-AEAAED2CC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234" y="300914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Abrir corchete 1027">
              <a:extLst>
                <a:ext uri="{FF2B5EF4-FFF2-40B4-BE49-F238E27FC236}">
                  <a16:creationId xmlns:a16="http://schemas.microsoft.com/office/drawing/2014/main" id="{C408FEC7-3324-B5DC-165A-830617D01A7F}"/>
                </a:ext>
              </a:extLst>
            </p:cNvPr>
            <p:cNvSpPr/>
            <p:nvPr/>
          </p:nvSpPr>
          <p:spPr>
            <a:xfrm>
              <a:off x="7185313" y="273380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Abrir corchete 1028">
              <a:extLst>
                <a:ext uri="{FF2B5EF4-FFF2-40B4-BE49-F238E27FC236}">
                  <a16:creationId xmlns:a16="http://schemas.microsoft.com/office/drawing/2014/main" id="{7278FB63-EE9B-5B45-EB9A-5E04D7475677}"/>
                </a:ext>
              </a:extLst>
            </p:cNvPr>
            <p:cNvSpPr/>
            <p:nvPr/>
          </p:nvSpPr>
          <p:spPr>
            <a:xfrm flipH="1">
              <a:off x="7301198" y="273459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30" name="Grupo 1029">
            <a:extLst>
              <a:ext uri="{FF2B5EF4-FFF2-40B4-BE49-F238E27FC236}">
                <a16:creationId xmlns:a16="http://schemas.microsoft.com/office/drawing/2014/main" id="{BC852327-180F-4D94-6F7C-1921D32DBE05}"/>
              </a:ext>
            </a:extLst>
          </p:cNvPr>
          <p:cNvGrpSpPr/>
          <p:nvPr/>
        </p:nvGrpSpPr>
        <p:grpSpPr>
          <a:xfrm>
            <a:off x="11737230" y="5629934"/>
            <a:ext cx="169860" cy="455599"/>
            <a:chOff x="7705652" y="2732167"/>
            <a:chExt cx="169860" cy="455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/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2" name="CuadroTexto 1031">
                  <a:extLst>
                    <a:ext uri="{FF2B5EF4-FFF2-40B4-BE49-F238E27FC236}">
                      <a16:creationId xmlns:a16="http://schemas.microsoft.com/office/drawing/2014/main" id="{352EBF67-A051-CA3C-022E-D7BC8012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824" y="2858863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/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8261A99C-6117-6C5E-321F-51CC7AF08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414" y="3003100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/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36" name="CuadroTexto 1035">
                  <a:extLst>
                    <a:ext uri="{FF2B5EF4-FFF2-40B4-BE49-F238E27FC236}">
                      <a16:creationId xmlns:a16="http://schemas.microsoft.com/office/drawing/2014/main" id="{2E024348-80BD-D4F8-ED64-C294623A2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044" y="2732167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8" name="Abrir corchete 1037">
              <a:extLst>
                <a:ext uri="{FF2B5EF4-FFF2-40B4-BE49-F238E27FC236}">
                  <a16:creationId xmlns:a16="http://schemas.microsoft.com/office/drawing/2014/main" id="{A145EA44-D216-AED3-15D3-1B4B511B48DA}"/>
                </a:ext>
              </a:extLst>
            </p:cNvPr>
            <p:cNvSpPr/>
            <p:nvPr/>
          </p:nvSpPr>
          <p:spPr>
            <a:xfrm>
              <a:off x="7705652" y="2742347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Abrir corchete 1038">
              <a:extLst>
                <a:ext uri="{FF2B5EF4-FFF2-40B4-BE49-F238E27FC236}">
                  <a16:creationId xmlns:a16="http://schemas.microsoft.com/office/drawing/2014/main" id="{2986C626-5B67-2F43-DFB1-FEE613DEAEB3}"/>
                </a:ext>
              </a:extLst>
            </p:cNvPr>
            <p:cNvSpPr/>
            <p:nvPr/>
          </p:nvSpPr>
          <p:spPr>
            <a:xfrm flipH="1">
              <a:off x="7821537" y="274313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40" name="Grupo 1039">
            <a:extLst>
              <a:ext uri="{FF2B5EF4-FFF2-40B4-BE49-F238E27FC236}">
                <a16:creationId xmlns:a16="http://schemas.microsoft.com/office/drawing/2014/main" id="{9703FDA7-3774-57D9-AE2E-965F33CE79D5}"/>
              </a:ext>
            </a:extLst>
          </p:cNvPr>
          <p:cNvGrpSpPr/>
          <p:nvPr/>
        </p:nvGrpSpPr>
        <p:grpSpPr>
          <a:xfrm>
            <a:off x="11734685" y="6266609"/>
            <a:ext cx="169860" cy="449535"/>
            <a:chOff x="7982409" y="2743731"/>
            <a:chExt cx="169860" cy="449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/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1" name="CuadroTexto 1040">
                  <a:extLst>
                    <a:ext uri="{FF2B5EF4-FFF2-40B4-BE49-F238E27FC236}">
                      <a16:creationId xmlns:a16="http://schemas.microsoft.com/office/drawing/2014/main" id="{3E1F71E1-F723-95F0-DEB1-549704F42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2018" y="3008600"/>
                  <a:ext cx="117020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31579" r="-36842" b="-3226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/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3" name="CuadroTexto 1042">
                  <a:extLst>
                    <a:ext uri="{FF2B5EF4-FFF2-40B4-BE49-F238E27FC236}">
                      <a16:creationId xmlns:a16="http://schemas.microsoft.com/office/drawing/2014/main" id="{53FAFF35-F36A-ACEF-F7E2-1329FBB0F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868" y="2743731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/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CL" sz="1200" dirty="0"/>
                </a:p>
              </p:txBody>
            </p:sp>
          </mc:Choice>
          <mc:Fallback xmlns="">
            <p:sp>
              <p:nvSpPr>
                <p:cNvPr id="1044" name="CuadroTexto 1043">
                  <a:extLst>
                    <a:ext uri="{FF2B5EF4-FFF2-40B4-BE49-F238E27FC236}">
                      <a16:creationId xmlns:a16="http://schemas.microsoft.com/office/drawing/2014/main" id="{34735570-E100-218E-2434-BF0DB3AB5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0238" y="2881904"/>
                  <a:ext cx="117020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36842" b="-6667"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5" name="Abrir corchete 1044">
              <a:extLst>
                <a:ext uri="{FF2B5EF4-FFF2-40B4-BE49-F238E27FC236}">
                  <a16:creationId xmlns:a16="http://schemas.microsoft.com/office/drawing/2014/main" id="{66D7E657-FA17-95E0-157F-70AF8804E19D}"/>
                </a:ext>
              </a:extLst>
            </p:cNvPr>
            <p:cNvSpPr/>
            <p:nvPr/>
          </p:nvSpPr>
          <p:spPr>
            <a:xfrm>
              <a:off x="7982409" y="2750164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6" name="Abrir corchete 1045">
              <a:extLst>
                <a:ext uri="{FF2B5EF4-FFF2-40B4-BE49-F238E27FC236}">
                  <a16:creationId xmlns:a16="http://schemas.microsoft.com/office/drawing/2014/main" id="{86E8EEF2-EA27-554F-C496-ECBFC14A0C2B}"/>
                </a:ext>
              </a:extLst>
            </p:cNvPr>
            <p:cNvSpPr/>
            <p:nvPr/>
          </p:nvSpPr>
          <p:spPr>
            <a:xfrm flipH="1">
              <a:off x="8098294" y="2750951"/>
              <a:ext cx="53975" cy="432000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67035F-1694-4515-E2A7-BC29E9D44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6494269"/>
      </p:ext>
    </p:extLst>
  </p:cSld>
  <p:clrMapOvr>
    <a:masterClrMapping/>
  </p:clrMapOvr>
  <p:transition advTm="149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78A10191-FBFC-1DE2-5F6C-1C9FA09A4C70}"/>
              </a:ext>
            </a:extLst>
          </p:cNvPr>
          <p:cNvGrpSpPr/>
          <p:nvPr/>
        </p:nvGrpSpPr>
        <p:grpSpPr>
          <a:xfrm>
            <a:off x="2915885" y="959198"/>
            <a:ext cx="6172923" cy="20100210"/>
            <a:chOff x="1581993" y="-13008468"/>
            <a:chExt cx="6172923" cy="2010021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6A6AFBD-BC8D-3821-409C-C0DD251D6B83}"/>
                </a:ext>
              </a:extLst>
            </p:cNvPr>
            <p:cNvGrpSpPr/>
            <p:nvPr/>
          </p:nvGrpSpPr>
          <p:grpSpPr>
            <a:xfrm>
              <a:off x="1581996" y="-13008468"/>
              <a:ext cx="6172920" cy="15639617"/>
              <a:chOff x="3777134" y="2298265"/>
              <a:chExt cx="7996625" cy="1893263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D836D3AC-B837-CB83-85E0-00449088A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134" y="2298265"/>
                <a:ext cx="7975289" cy="6858001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8C4CD915-AEE7-C094-26B2-4F78E7198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7136" y="9156266"/>
                <a:ext cx="7996623" cy="5776332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BB3ED7E1-572A-CD38-9812-DCF6382B8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7137" y="14855734"/>
                <a:ext cx="7995738" cy="6375169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00F464F-E799-7CF0-CCAD-31C43CF6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1996" y="2627794"/>
              <a:ext cx="6172234" cy="14332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1213B65-A376-CAE4-31C3-1BD05DD99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1993" y="4058403"/>
              <a:ext cx="6172234" cy="3033339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55FD68-09C0-0ABC-5291-89B7594F2B6C}"/>
              </a:ext>
            </a:extLst>
          </p:cNvPr>
          <p:cNvSpPr/>
          <p:nvPr/>
        </p:nvSpPr>
        <p:spPr>
          <a:xfrm>
            <a:off x="2575933" y="6632439"/>
            <a:ext cx="6915492" cy="9253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8E3247-B695-6B62-C0CE-CB49789AEF73}"/>
              </a:ext>
            </a:extLst>
          </p:cNvPr>
          <p:cNvSpPr/>
          <p:nvPr/>
        </p:nvSpPr>
        <p:spPr>
          <a:xfrm>
            <a:off x="2728333" y="-182879"/>
            <a:ext cx="6915492" cy="11884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D2C6251-81BC-1317-4BEC-E6E7307ABA11}"/>
              </a:ext>
            </a:extLst>
          </p:cNvPr>
          <p:cNvSpPr/>
          <p:nvPr/>
        </p:nvSpPr>
        <p:spPr>
          <a:xfrm>
            <a:off x="2915199" y="957732"/>
            <a:ext cx="6172919" cy="57157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60347AE-B419-D86D-193B-13968364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-26365"/>
            <a:ext cx="10515600" cy="1325563"/>
          </a:xfrm>
        </p:spPr>
        <p:txBody>
          <a:bodyPr/>
          <a:lstStyle/>
          <a:p>
            <a:r>
              <a:rPr lang="es-CL" dirty="0"/>
              <a:t>Sobre </a:t>
            </a:r>
            <a:r>
              <a:rPr lang="es-CL" dirty="0" err="1"/>
              <a:t>GraphSAGE</a:t>
            </a:r>
            <a:endParaRPr lang="es-CL" dirty="0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1FBC2043-9C55-339D-A205-25CF5B6DC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9417552"/>
      </p:ext>
    </p:extLst>
  </p:cSld>
  <p:clrMapOvr>
    <a:masterClrMapping/>
  </p:clrMapOvr>
  <p:transition spd="slow" advTm="851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1BC0-5427-4758-463F-28B49B1E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074BA7A-19C4-D9F6-E868-4CEF1CC3FC55}"/>
              </a:ext>
            </a:extLst>
          </p:cNvPr>
          <p:cNvGrpSpPr/>
          <p:nvPr/>
        </p:nvGrpSpPr>
        <p:grpSpPr>
          <a:xfrm>
            <a:off x="2915885" y="-8364151"/>
            <a:ext cx="6172923" cy="20100210"/>
            <a:chOff x="1581993" y="-13008468"/>
            <a:chExt cx="6172923" cy="2010021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51AEA46-9765-DA3E-FB92-6F6B848FAEBB}"/>
                </a:ext>
              </a:extLst>
            </p:cNvPr>
            <p:cNvGrpSpPr/>
            <p:nvPr/>
          </p:nvGrpSpPr>
          <p:grpSpPr>
            <a:xfrm>
              <a:off x="1581996" y="-13008468"/>
              <a:ext cx="6172920" cy="15639617"/>
              <a:chOff x="3777134" y="2298265"/>
              <a:chExt cx="7996625" cy="1893263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85CE017B-56FD-1632-795C-A2CF16C36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7134" y="2298265"/>
                <a:ext cx="7975289" cy="6858001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46A2643F-3DD5-ABCA-7E53-9AE5F8AA0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136" y="9156266"/>
                <a:ext cx="7996623" cy="5776332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CFA90F97-B6BD-052A-16BF-C6B07F020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137" y="14855734"/>
                <a:ext cx="7995738" cy="6375169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04C5153-CC75-1727-DBB1-B23744B70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996" y="2627794"/>
              <a:ext cx="6172234" cy="14332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E1DB462-9020-57F4-6FFE-919E8861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993" y="4058403"/>
              <a:ext cx="6172234" cy="3033339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1D21BFD-2085-8B9D-0FDC-C256FC89FF52}"/>
              </a:ext>
            </a:extLst>
          </p:cNvPr>
          <p:cNvSpPr/>
          <p:nvPr/>
        </p:nvSpPr>
        <p:spPr>
          <a:xfrm>
            <a:off x="2575933" y="6632439"/>
            <a:ext cx="6915492" cy="9253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2A7256-40FB-8213-A7AC-A343E1A500B0}"/>
              </a:ext>
            </a:extLst>
          </p:cNvPr>
          <p:cNvSpPr/>
          <p:nvPr/>
        </p:nvSpPr>
        <p:spPr>
          <a:xfrm>
            <a:off x="2728333" y="-188685"/>
            <a:ext cx="6915492" cy="11942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A0BC51-D12E-5E9C-A620-72453727707D}"/>
              </a:ext>
            </a:extLst>
          </p:cNvPr>
          <p:cNvSpPr/>
          <p:nvPr/>
        </p:nvSpPr>
        <p:spPr>
          <a:xfrm>
            <a:off x="2915199" y="957732"/>
            <a:ext cx="6172919" cy="57157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5CC9056-1557-3739-AF3F-A66060C9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-26365"/>
            <a:ext cx="10515600" cy="1325563"/>
          </a:xfrm>
        </p:spPr>
        <p:txBody>
          <a:bodyPr/>
          <a:lstStyle/>
          <a:p>
            <a:r>
              <a:rPr lang="es-CL" dirty="0"/>
              <a:t>Sobre </a:t>
            </a:r>
            <a:r>
              <a:rPr lang="es-CL" dirty="0" err="1"/>
              <a:t>GraphSAGE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86685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9518-DBB2-2987-5489-D7C25B17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9B898DC3-FBFD-7537-E753-860A10E9A43E}"/>
              </a:ext>
            </a:extLst>
          </p:cNvPr>
          <p:cNvGrpSpPr/>
          <p:nvPr/>
        </p:nvGrpSpPr>
        <p:grpSpPr>
          <a:xfrm>
            <a:off x="2915885" y="-13414806"/>
            <a:ext cx="6172923" cy="20100210"/>
            <a:chOff x="1581993" y="-13008468"/>
            <a:chExt cx="6172923" cy="20100210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58C0D97D-DEFF-5726-86B5-C86988384224}"/>
                </a:ext>
              </a:extLst>
            </p:cNvPr>
            <p:cNvGrpSpPr/>
            <p:nvPr/>
          </p:nvGrpSpPr>
          <p:grpSpPr>
            <a:xfrm>
              <a:off x="1581996" y="-13008468"/>
              <a:ext cx="6172920" cy="15639617"/>
              <a:chOff x="3777134" y="2298265"/>
              <a:chExt cx="7996625" cy="18932638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EC010835-B023-A365-CFF6-B20F5706C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7134" y="2298265"/>
                <a:ext cx="7975289" cy="6858001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BAA2D9EF-CD28-D75A-3F15-5B2E3ACD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136" y="9156266"/>
                <a:ext cx="7996623" cy="5776332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267A015A-0EA5-39BB-4B0F-84DF0B994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7137" y="14855734"/>
                <a:ext cx="7995738" cy="6375169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DE98839-4A57-A2D6-FBD1-7F8C8116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996" y="2627794"/>
              <a:ext cx="6172234" cy="143320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DD88253-E65C-AF5C-A92F-609FB0A0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993" y="4058403"/>
              <a:ext cx="6172234" cy="3033339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47ED566-D3D5-E942-F5DD-EFDA5BDBCABA}"/>
              </a:ext>
            </a:extLst>
          </p:cNvPr>
          <p:cNvSpPr/>
          <p:nvPr/>
        </p:nvSpPr>
        <p:spPr>
          <a:xfrm>
            <a:off x="2575933" y="6632439"/>
            <a:ext cx="6915492" cy="9253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0269CA-DB39-EC11-D0B0-ADD1F1DEA080}"/>
              </a:ext>
            </a:extLst>
          </p:cNvPr>
          <p:cNvSpPr/>
          <p:nvPr/>
        </p:nvSpPr>
        <p:spPr>
          <a:xfrm>
            <a:off x="2728333" y="-319985"/>
            <a:ext cx="6915492" cy="13255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F2F2329-6884-D90B-0A27-61EF36BC1624}"/>
              </a:ext>
            </a:extLst>
          </p:cNvPr>
          <p:cNvSpPr/>
          <p:nvPr/>
        </p:nvSpPr>
        <p:spPr>
          <a:xfrm>
            <a:off x="2915199" y="957732"/>
            <a:ext cx="6172919" cy="57157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460EF1E-56A2-4B59-DAA6-2CCF44B0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-26365"/>
            <a:ext cx="10515600" cy="1325563"/>
          </a:xfrm>
        </p:spPr>
        <p:txBody>
          <a:bodyPr/>
          <a:lstStyle/>
          <a:p>
            <a:r>
              <a:rPr lang="es-CL" dirty="0"/>
              <a:t>Sobre </a:t>
            </a:r>
            <a:r>
              <a:rPr lang="es-CL" dirty="0" err="1"/>
              <a:t>GraphSAGE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78704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8F824C-B688-07E3-5257-1C22CF6C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4" y="1679270"/>
            <a:ext cx="5098794" cy="444748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C02EABA-936D-1D35-416E-9E2191A4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Modelo a nivel de código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A83AA6-EDE1-F819-4314-83316170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13" y="1505748"/>
            <a:ext cx="6462794" cy="48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777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D247-4689-64DE-973B-4E893765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7641FA8-B1C7-9FCD-9B24-BF9C908CAE6A}"/>
              </a:ext>
            </a:extLst>
          </p:cNvPr>
          <p:cNvGrpSpPr/>
          <p:nvPr/>
        </p:nvGrpSpPr>
        <p:grpSpPr>
          <a:xfrm>
            <a:off x="7513010" y="597340"/>
            <a:ext cx="3166784" cy="2528637"/>
            <a:chOff x="3019216" y="2101287"/>
            <a:chExt cx="3166784" cy="2528637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A496DCD-F597-94B7-EA0E-264EA367384C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E0D2293-6AE4-63D4-8FB7-F346E161CAC0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590B14D-327E-1AAF-321C-1C566D951268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F772A34-3775-6601-BAB0-A6B8241786D2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B3B707F-1034-6FE4-0DCF-11D0C1FA4A77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812D0BB-2748-B7C2-852D-4BFA3E6CC955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7CAC27B-578B-39F7-FD52-ACFC9A3FF53A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5BAF0E8-2341-8443-4E14-DF7559BD0D29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7E06E4E-787D-638D-9958-E70521784B77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F823D7A7-2AD7-B53D-8D2A-0BC38AC86C0B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A9B63962-3EC2-7870-A15B-D1D08F82EA2C}"/>
                </a:ext>
              </a:extLst>
            </p:cNvPr>
            <p:cNvCxnSpPr>
              <a:stCxn id="12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BD9D008F-498D-7DE5-22B3-0E6A93C459E1}"/>
                </a:ext>
              </a:extLst>
            </p:cNvPr>
            <p:cNvCxnSpPr>
              <a:cxnSpLocks/>
              <a:stCxn id="13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148E73B3-0F4B-FC12-04C0-C743EB9AB733}"/>
                </a:ext>
              </a:extLst>
            </p:cNvPr>
            <p:cNvCxnSpPr>
              <a:cxnSpLocks/>
              <a:stCxn id="12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3490DD10-6974-D2D1-BFDA-B7C25D4E64BC}"/>
                </a:ext>
              </a:extLst>
            </p:cNvPr>
            <p:cNvCxnSpPr>
              <a:stCxn id="16" idx="2"/>
              <a:endCxn id="9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BCF9F05E-B408-3CED-0923-3A6A36D41E04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8313442F-2DA6-80B2-4C31-2AF5629A07AC}"/>
                </a:ext>
              </a:extLst>
            </p:cNvPr>
            <p:cNvCxnSpPr>
              <a:stCxn id="18" idx="2"/>
              <a:endCxn id="11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5AE1201C-081A-6A42-3A5C-B4F20BBED20A}"/>
                </a:ext>
              </a:extLst>
            </p:cNvPr>
            <p:cNvCxnSpPr>
              <a:stCxn id="11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608B1FC3-35C3-6683-35C8-2AB8BE17AAE9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540DE961-29C1-C2D8-AF5A-EB9E63BB7B58}"/>
                </a:ext>
              </a:extLst>
            </p:cNvPr>
            <p:cNvCxnSpPr>
              <a:stCxn id="11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272B1E8B-F028-92F7-B52E-229117D53272}"/>
                </a:ext>
              </a:extLst>
            </p:cNvPr>
            <p:cNvCxnSpPr>
              <a:stCxn id="13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EF3CA99F-03BF-2445-C1C6-539CC244DBAF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08843378-596A-1503-44F0-36565BCFD4B6}"/>
                </a:ext>
              </a:extLst>
            </p:cNvPr>
            <p:cNvCxnSpPr>
              <a:stCxn id="15" idx="4"/>
              <a:endCxn id="10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788B4EAE-668A-DB51-B661-9E1280012417}"/>
                </a:ext>
              </a:extLst>
            </p:cNvPr>
            <p:cNvCxnSpPr>
              <a:stCxn id="14" idx="2"/>
              <a:endCxn id="10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1615D01-890B-EC9A-99DE-6A406A9BA0E9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0CD7670-55BD-7A4A-2A57-7DB869F46D49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675B54E6-C53D-4810-64D4-77EEAA831EDA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EFA0632E-B045-FD14-22E7-329ED046B5E4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4206D76F-4F40-06ED-2BEB-06947B64EE83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724909C-F049-F08E-413D-F6BBB206C9D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665A633-941E-9A69-A78D-A976553A7103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11EFB0C2-1AEF-7077-3E07-53F87FB6C5EA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DC2B0B87-AFE0-EDA0-0B67-7E4C052DE3F2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45A44711-B3C6-4012-888D-8E42EFE03E05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489D8462-0A2F-6E0E-1C31-BF3CD3DAEDF3}"/>
                </a:ext>
              </a:extLst>
            </p:cNvPr>
            <p:cNvCxnSpPr>
              <a:stCxn id="35" idx="4"/>
              <a:endCxn id="4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FEACB652-9D07-8603-836D-C4376C13768F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332F16FE-B786-2908-FD26-C35C4134F4F8}"/>
                </a:ext>
              </a:extLst>
            </p:cNvPr>
            <p:cNvCxnSpPr>
              <a:cxnSpLocks/>
              <a:stCxn id="35" idx="2"/>
              <a:endCxn id="3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306AC8BE-F066-23BF-3E84-D21CFC873D44}"/>
                </a:ext>
              </a:extLst>
            </p:cNvPr>
            <p:cNvCxnSpPr>
              <a:cxnSpLocks/>
              <a:stCxn id="39" idx="4"/>
              <a:endCxn id="3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D6310CD0-2035-39C9-51ED-92CCE175E102}"/>
                </a:ext>
              </a:extLst>
            </p:cNvPr>
            <p:cNvCxnSpPr>
              <a:cxnSpLocks/>
              <a:stCxn id="40" idx="0"/>
              <a:endCxn id="3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7DDDF974-4051-5E8B-2281-F61312B4323C}"/>
                </a:ext>
              </a:extLst>
            </p:cNvPr>
            <p:cNvCxnSpPr>
              <a:cxnSpLocks/>
              <a:stCxn id="41" idx="4"/>
              <a:endCxn id="3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D9759C90-3FEB-606F-13E6-2591252C257C}"/>
                </a:ext>
              </a:extLst>
            </p:cNvPr>
            <p:cNvCxnSpPr>
              <a:cxnSpLocks/>
              <a:stCxn id="34" idx="2"/>
              <a:endCxn id="3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ED8F5F2B-495F-F2E3-C237-FBD98D9505CF}"/>
                </a:ext>
              </a:extLst>
            </p:cNvPr>
            <p:cNvCxnSpPr>
              <a:cxnSpLocks/>
              <a:stCxn id="34" idx="4"/>
              <a:endCxn id="3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3A5C3604-0612-71AB-FCE3-3775674BBFD1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606565E8-FC16-A0FD-C9D6-7D358CB1FC6F}"/>
                </a:ext>
              </a:extLst>
            </p:cNvPr>
            <p:cNvCxnSpPr>
              <a:stCxn id="40" idx="4"/>
              <a:endCxn id="3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8E1DFDEB-DB98-6BB9-DF3D-9821831528AA}"/>
                </a:ext>
              </a:extLst>
            </p:cNvPr>
            <p:cNvCxnSpPr>
              <a:cxnSpLocks/>
              <a:endCxn id="3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058A8720-BAE8-D093-AC4A-D47C7CC11C09}"/>
                </a:ext>
              </a:extLst>
            </p:cNvPr>
            <p:cNvCxnSpPr>
              <a:cxnSpLocks/>
              <a:stCxn id="33" idx="1"/>
              <a:endCxn id="3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ítulo 1">
            <a:extLst>
              <a:ext uri="{FF2B5EF4-FFF2-40B4-BE49-F238E27FC236}">
                <a16:creationId xmlns:a16="http://schemas.microsoft.com/office/drawing/2014/main" id="{8F57004A-0EE4-2EF0-8FF8-E040991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Dataset de las aristas</a:t>
            </a:r>
          </a:p>
        </p:txBody>
      </p:sp>
      <p:sp>
        <p:nvSpPr>
          <p:cNvPr id="55" name="Marcador de contenido 2">
            <a:extLst>
              <a:ext uri="{FF2B5EF4-FFF2-40B4-BE49-F238E27FC236}">
                <a16:creationId xmlns:a16="http://schemas.microsoft.com/office/drawing/2014/main" id="{52DFDB15-C86F-1CFB-776E-D9BE6DC92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144" y="3740603"/>
            <a:ext cx="5838510" cy="3883003"/>
          </a:xfrm>
        </p:spPr>
        <p:txBody>
          <a:bodyPr>
            <a:normAutofit/>
          </a:bodyPr>
          <a:lstStyle/>
          <a:p>
            <a:r>
              <a:rPr lang="es-CL" dirty="0"/>
              <a:t>Conexiones entre nodos. </a:t>
            </a:r>
          </a:p>
          <a:p>
            <a:r>
              <a:rPr lang="es-CL" dirty="0"/>
              <a:t>Máxima velocidad permitida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3588A0CD-5AB4-A938-3F16-4188238B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8" y="1740567"/>
            <a:ext cx="6557495" cy="4000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A02E2C6-69FC-5802-CBEA-1D7466B4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0" y="10761853"/>
            <a:ext cx="8421605" cy="32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704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913EE4-CA81-6873-D91E-5D2206D0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0" y="3405535"/>
            <a:ext cx="8421605" cy="321931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7E2AD02-AB11-E66E-D4AD-EC7D0A97BA24}"/>
              </a:ext>
            </a:extLst>
          </p:cNvPr>
          <p:cNvGrpSpPr/>
          <p:nvPr/>
        </p:nvGrpSpPr>
        <p:grpSpPr>
          <a:xfrm>
            <a:off x="7513010" y="597340"/>
            <a:ext cx="3166784" cy="2528637"/>
            <a:chOff x="3019216" y="2101287"/>
            <a:chExt cx="3166784" cy="2528637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780362C0-47E0-933C-4EA3-5027D4C00CA7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7288840-A4B2-F721-93D6-3F6769B67B1B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17E5DFA-9975-54D4-19E1-5F63E89176E2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76A036-4556-FC1B-37BA-52B3130B80F2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A63FA65-F17D-2FD6-A66E-C250BE4233F3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AC33F133-298C-50E6-9C1B-398DFE586FF5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2146E49-6380-83C6-8CA7-722E338FCE4C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E0A59FB-8312-D509-F7E5-71F783D2987D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6268762-C3BC-0756-CB2A-AB1B8FE5982A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36610710-2492-F57D-5EC3-8125A52413CC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4CADD39F-C67C-9F3D-6228-D205A0A17673}"/>
                </a:ext>
              </a:extLst>
            </p:cNvPr>
            <p:cNvCxnSpPr>
              <a:stCxn id="12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AE4FD4BE-24BC-DFD4-E3DF-05FA24AF1207}"/>
                </a:ext>
              </a:extLst>
            </p:cNvPr>
            <p:cNvCxnSpPr>
              <a:cxnSpLocks/>
              <a:stCxn id="13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D9A39B29-EE71-2DB3-EBD8-76C443641008}"/>
                </a:ext>
              </a:extLst>
            </p:cNvPr>
            <p:cNvCxnSpPr>
              <a:cxnSpLocks/>
              <a:stCxn id="12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95F8025B-E4C4-65FC-23C9-33146F067CBD}"/>
                </a:ext>
              </a:extLst>
            </p:cNvPr>
            <p:cNvCxnSpPr>
              <a:stCxn id="16" idx="2"/>
              <a:endCxn id="9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237F0E29-7690-C4A9-F3EB-9888E3C99242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F4A4477D-4945-FD8F-BF77-9E24FA028333}"/>
                </a:ext>
              </a:extLst>
            </p:cNvPr>
            <p:cNvCxnSpPr>
              <a:stCxn id="18" idx="2"/>
              <a:endCxn id="11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B8C6BE9D-A563-805A-A231-D395466E3434}"/>
                </a:ext>
              </a:extLst>
            </p:cNvPr>
            <p:cNvCxnSpPr>
              <a:stCxn id="11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9DB5E4A6-87A1-2358-018E-9F64FAE60F21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1E4A33A-83A8-1091-39D8-AE92C70E7D49}"/>
                </a:ext>
              </a:extLst>
            </p:cNvPr>
            <p:cNvCxnSpPr>
              <a:stCxn id="11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D5B43DFF-E05C-0686-B11F-BF7E7320EAAD}"/>
                </a:ext>
              </a:extLst>
            </p:cNvPr>
            <p:cNvCxnSpPr>
              <a:stCxn id="13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700BCCB2-0F42-3A50-684D-D214EA22320A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C5C33A5F-6C71-5DCE-BA9E-915CC4BE1F7A}"/>
                </a:ext>
              </a:extLst>
            </p:cNvPr>
            <p:cNvCxnSpPr>
              <a:stCxn id="15" idx="4"/>
              <a:endCxn id="10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B3041E1E-4737-3B8A-E43B-F00735E7379E}"/>
                </a:ext>
              </a:extLst>
            </p:cNvPr>
            <p:cNvCxnSpPr>
              <a:stCxn id="14" idx="2"/>
              <a:endCxn id="10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AE69DA0-F563-3FEA-169A-14A3797B8C88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68DA2275-B6C1-EA29-AF0A-98B8142D250D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026C9CE-EFF4-8B4B-D513-80995C55C009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0D98BB8B-557E-9A18-A23B-A322E91A5366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50AC97E8-9AA7-6A00-F9B2-7176D2C88108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6A13B2CF-A741-6115-B293-21484C7F43A6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898FB3D-4311-1A9F-EB5D-B6BE6AF82D7F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58B1DADA-6C30-42A6-CD27-DAF5C90B046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D76DA41-5907-8775-E026-80DB214943E9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BE0F83E3-26F1-0372-E6AB-B92BBC409C76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A4E5AE58-5ED1-4E93-0B3E-E9479AF61A3D}"/>
                </a:ext>
              </a:extLst>
            </p:cNvPr>
            <p:cNvCxnSpPr>
              <a:stCxn id="35" idx="4"/>
              <a:endCxn id="4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000B21C2-6FB9-FAE9-276D-26A88D9BD664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269DD833-D40B-725F-E36E-68F6909AA15E}"/>
                </a:ext>
              </a:extLst>
            </p:cNvPr>
            <p:cNvCxnSpPr>
              <a:cxnSpLocks/>
              <a:stCxn id="35" idx="2"/>
              <a:endCxn id="3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D745C34D-D195-5AB9-51D2-9574478C1CC1}"/>
                </a:ext>
              </a:extLst>
            </p:cNvPr>
            <p:cNvCxnSpPr>
              <a:cxnSpLocks/>
              <a:stCxn id="39" idx="4"/>
              <a:endCxn id="3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83913AB8-7C56-2DAF-6E3F-4EA6614B26E2}"/>
                </a:ext>
              </a:extLst>
            </p:cNvPr>
            <p:cNvCxnSpPr>
              <a:cxnSpLocks/>
              <a:stCxn id="40" idx="0"/>
              <a:endCxn id="3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>
              <a:extLst>
                <a:ext uri="{FF2B5EF4-FFF2-40B4-BE49-F238E27FC236}">
                  <a16:creationId xmlns:a16="http://schemas.microsoft.com/office/drawing/2014/main" id="{5BB76252-E842-4978-3B87-C4F8F748A06F}"/>
                </a:ext>
              </a:extLst>
            </p:cNvPr>
            <p:cNvCxnSpPr>
              <a:cxnSpLocks/>
              <a:stCxn id="41" idx="4"/>
              <a:endCxn id="3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B209D925-1101-D1EF-CE7D-D37BE6C3763C}"/>
                </a:ext>
              </a:extLst>
            </p:cNvPr>
            <p:cNvCxnSpPr>
              <a:cxnSpLocks/>
              <a:stCxn id="34" idx="2"/>
              <a:endCxn id="3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B0A15517-0ECD-888F-8EE7-CF5CC868FE08}"/>
                </a:ext>
              </a:extLst>
            </p:cNvPr>
            <p:cNvCxnSpPr>
              <a:cxnSpLocks/>
              <a:stCxn id="34" idx="4"/>
              <a:endCxn id="3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F749CCA2-844C-82E6-1553-23E2DBD90084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17E69B27-1EC8-869D-7219-18C5FB1491B1}"/>
                </a:ext>
              </a:extLst>
            </p:cNvPr>
            <p:cNvCxnSpPr>
              <a:stCxn id="40" idx="4"/>
              <a:endCxn id="3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F7599DFC-C879-BCEF-3363-C7F10C4F5C4F}"/>
                </a:ext>
              </a:extLst>
            </p:cNvPr>
            <p:cNvCxnSpPr>
              <a:cxnSpLocks/>
              <a:endCxn id="3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D48C7C75-06C3-A338-41CB-8DF29A74FF25}"/>
                </a:ext>
              </a:extLst>
            </p:cNvPr>
            <p:cNvCxnSpPr>
              <a:cxnSpLocks/>
              <a:stCxn id="33" idx="1"/>
              <a:endCxn id="3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ítulo 1">
            <a:extLst>
              <a:ext uri="{FF2B5EF4-FFF2-40B4-BE49-F238E27FC236}">
                <a16:creationId xmlns:a16="http://schemas.microsoft.com/office/drawing/2014/main" id="{8DA70D8B-1BFE-C260-9E8E-9C3AEFA9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58681"/>
            <a:ext cx="10515600" cy="1325563"/>
          </a:xfrm>
        </p:spPr>
        <p:txBody>
          <a:bodyPr/>
          <a:lstStyle/>
          <a:p>
            <a:r>
              <a:rPr lang="es-CL" dirty="0"/>
              <a:t>Dataset de los nodos</a:t>
            </a:r>
          </a:p>
        </p:txBody>
      </p:sp>
      <p:sp>
        <p:nvSpPr>
          <p:cNvPr id="55" name="Marcador de contenido 2">
            <a:extLst>
              <a:ext uri="{FF2B5EF4-FFF2-40B4-BE49-F238E27FC236}">
                <a16:creationId xmlns:a16="http://schemas.microsoft.com/office/drawing/2014/main" id="{32291319-E1F0-4093-8513-C49E06762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28" y="1290855"/>
            <a:ext cx="7007869" cy="3883003"/>
          </a:xfrm>
        </p:spPr>
        <p:txBody>
          <a:bodyPr>
            <a:normAutofit/>
          </a:bodyPr>
          <a:lstStyle/>
          <a:p>
            <a:r>
              <a:rPr lang="es-CL" dirty="0"/>
              <a:t>Información del grado.</a:t>
            </a:r>
          </a:p>
          <a:p>
            <a:r>
              <a:rPr lang="es-CL" dirty="0"/>
              <a:t>Match con las aristas para obtener la latitud y longitud.</a:t>
            </a:r>
          </a:p>
          <a:p>
            <a:r>
              <a:rPr lang="es-CL" dirty="0"/>
              <a:t>Información para el cálculo de seguridad.</a:t>
            </a:r>
          </a:p>
        </p:txBody>
      </p:sp>
      <p:sp>
        <p:nvSpPr>
          <p:cNvPr id="102" name="Título 1">
            <a:extLst>
              <a:ext uri="{FF2B5EF4-FFF2-40B4-BE49-F238E27FC236}">
                <a16:creationId xmlns:a16="http://schemas.microsoft.com/office/drawing/2014/main" id="{4E4D333B-318C-7D2C-A8A9-769F0C847B99}"/>
              </a:ext>
            </a:extLst>
          </p:cNvPr>
          <p:cNvSpPr txBox="1">
            <a:spLocks/>
          </p:cNvSpPr>
          <p:nvPr/>
        </p:nvSpPr>
        <p:spPr>
          <a:xfrm>
            <a:off x="578638" y="-63729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Dataset de las aristas</a:t>
            </a:r>
            <a:endParaRPr lang="es-CL" dirty="0"/>
          </a:p>
        </p:txBody>
      </p:sp>
      <p:pic>
        <p:nvPicPr>
          <p:cNvPr id="103" name="Imagen 102" descr="Texto&#10;&#10;El contenido generado por IA puede ser incorrecto.">
            <a:extLst>
              <a:ext uri="{FF2B5EF4-FFF2-40B4-BE49-F238E27FC236}">
                <a16:creationId xmlns:a16="http://schemas.microsoft.com/office/drawing/2014/main" id="{E3283D96-5C08-7563-D179-D7E911FD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8" y="-4691073"/>
            <a:ext cx="6557495" cy="40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EC48-0F63-9ECD-714A-3D7BC7001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E8C3D84-134F-7F62-82EB-3BD01441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38" y="246571"/>
            <a:ext cx="10515600" cy="1325563"/>
          </a:xfrm>
        </p:spPr>
        <p:txBody>
          <a:bodyPr/>
          <a:lstStyle/>
          <a:p>
            <a:r>
              <a:rPr lang="es-CL" dirty="0"/>
              <a:t>Para la entrega final</a:t>
            </a:r>
          </a:p>
        </p:txBody>
      </p:sp>
      <p:sp>
        <p:nvSpPr>
          <p:cNvPr id="56" name="Marcador de contenido 2">
            <a:extLst>
              <a:ext uri="{FF2B5EF4-FFF2-40B4-BE49-F238E27FC236}">
                <a16:creationId xmlns:a16="http://schemas.microsoft.com/office/drawing/2014/main" id="{EB33CB12-8B17-11A9-5DA9-3F721527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38" y="1844929"/>
            <a:ext cx="9785515" cy="3883003"/>
          </a:xfrm>
        </p:spPr>
        <p:txBody>
          <a:bodyPr>
            <a:normAutofit/>
          </a:bodyPr>
          <a:lstStyle/>
          <a:p>
            <a:r>
              <a:rPr lang="es-CL" dirty="0"/>
              <a:t>Modelo predictor implementado.</a:t>
            </a:r>
          </a:p>
          <a:p>
            <a:endParaRPr lang="es-CL" dirty="0"/>
          </a:p>
          <a:p>
            <a:r>
              <a:rPr lang="es-CL" dirty="0"/>
              <a:t>Estudio de las variables que más influyen en la seguridad de las calles. </a:t>
            </a:r>
          </a:p>
          <a:p>
            <a:endParaRPr lang="es-CL" dirty="0"/>
          </a:p>
          <a:p>
            <a:r>
              <a:rPr lang="es-CL" dirty="0"/>
              <a:t>Inclusión de algoritmo de </a:t>
            </a:r>
            <a:r>
              <a:rPr lang="es-CL" dirty="0" err="1"/>
              <a:t>explicabilidad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5181601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FC896-DF19-C5E9-60DB-BF0AF341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Referencias: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3D762F9-840F-3C71-A04B-9C96819D5782}"/>
              </a:ext>
            </a:extLst>
          </p:cNvPr>
          <p:cNvGrpSpPr/>
          <p:nvPr/>
        </p:nvGrpSpPr>
        <p:grpSpPr>
          <a:xfrm>
            <a:off x="10520429" y="5319098"/>
            <a:ext cx="890936" cy="850589"/>
            <a:chOff x="10203165" y="5691106"/>
            <a:chExt cx="890936" cy="850589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F15EE6C-4072-10BE-268B-BDB9C7B30532}"/>
                </a:ext>
              </a:extLst>
            </p:cNvPr>
            <p:cNvSpPr/>
            <p:nvPr/>
          </p:nvSpPr>
          <p:spPr>
            <a:xfrm rot="20575525">
              <a:off x="10272024" y="5691106"/>
              <a:ext cx="180000" cy="180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5C02E8D-BF0B-E5FF-E19C-4EC8AD540376}"/>
                </a:ext>
              </a:extLst>
            </p:cNvPr>
            <p:cNvSpPr/>
            <p:nvPr/>
          </p:nvSpPr>
          <p:spPr>
            <a:xfrm rot="19446628">
              <a:off x="10602010" y="5849524"/>
              <a:ext cx="180000" cy="180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78E4149-5635-92B0-2709-FF3C95B3C85F}"/>
                </a:ext>
              </a:extLst>
            </p:cNvPr>
            <p:cNvSpPr/>
            <p:nvPr/>
          </p:nvSpPr>
          <p:spPr>
            <a:xfrm rot="1837068">
              <a:off x="10310924" y="6361695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E613B9A6-0464-3203-D275-D5C24D7051D9}"/>
                </a:ext>
              </a:extLst>
            </p:cNvPr>
            <p:cNvSpPr/>
            <p:nvPr/>
          </p:nvSpPr>
          <p:spPr>
            <a:xfrm rot="19442714">
              <a:off x="10561699" y="623216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16B0245-AFAC-3FFF-88A1-7DB6C179B57F}"/>
                </a:ext>
              </a:extLst>
            </p:cNvPr>
            <p:cNvSpPr/>
            <p:nvPr/>
          </p:nvSpPr>
          <p:spPr>
            <a:xfrm rot="20419629">
              <a:off x="10203165" y="6070251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FCEABFFE-03BC-C785-7747-1644CC69FFE7}"/>
                </a:ext>
              </a:extLst>
            </p:cNvPr>
            <p:cNvSpPr/>
            <p:nvPr/>
          </p:nvSpPr>
          <p:spPr>
            <a:xfrm>
              <a:off x="10914101" y="5831643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AF1EBEDF-F253-8866-9561-C27E64DA5632}"/>
                </a:ext>
              </a:extLst>
            </p:cNvPr>
            <p:cNvSpPr/>
            <p:nvPr/>
          </p:nvSpPr>
          <p:spPr>
            <a:xfrm rot="856740">
              <a:off x="10909163" y="6181077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83F4CF2-6F4A-4B08-3420-6A29C8719030}"/>
                </a:ext>
              </a:extLst>
            </p:cNvPr>
            <p:cNvCxnSpPr>
              <a:cxnSpLocks/>
              <a:stCxn id="56" idx="4"/>
              <a:endCxn id="57" idx="0"/>
            </p:cNvCxnSpPr>
            <p:nvPr/>
          </p:nvCxnSpPr>
          <p:spPr>
            <a:xfrm>
              <a:off x="11004101" y="6011643"/>
              <a:ext cx="17260" cy="172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01CCE75-0952-0D25-B78B-579409AE2E87}"/>
                </a:ext>
              </a:extLst>
            </p:cNvPr>
            <p:cNvCxnSpPr>
              <a:cxnSpLocks/>
              <a:stCxn id="52" idx="4"/>
              <a:endCxn id="57" idx="2"/>
            </p:cNvCxnSpPr>
            <p:nvPr/>
          </p:nvCxnSpPr>
          <p:spPr>
            <a:xfrm>
              <a:off x="10744770" y="6012437"/>
              <a:ext cx="167173" cy="236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2980AD90-35FD-BEAA-E69B-801F5074C4B3}"/>
                </a:ext>
              </a:extLst>
            </p:cNvPr>
            <p:cNvCxnSpPr>
              <a:cxnSpLocks/>
              <a:stCxn id="56" idx="3"/>
              <a:endCxn id="54" idx="6"/>
            </p:cNvCxnSpPr>
            <p:nvPr/>
          </p:nvCxnSpPr>
          <p:spPr>
            <a:xfrm flipH="1">
              <a:off x="10724552" y="5985283"/>
              <a:ext cx="215909" cy="2840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A249C91-15DC-7E98-947F-5C8F0143372D}"/>
                </a:ext>
              </a:extLst>
            </p:cNvPr>
            <p:cNvCxnSpPr>
              <a:cxnSpLocks/>
              <a:stCxn id="51" idx="4"/>
              <a:endCxn id="54" idx="0"/>
            </p:cNvCxnSpPr>
            <p:nvPr/>
          </p:nvCxnSpPr>
          <p:spPr>
            <a:xfrm>
              <a:off x="10388449" y="5867139"/>
              <a:ext cx="210407" cy="382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B284BDB-7989-98EF-EEC9-9EFC357231CD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 flipV="1">
              <a:off x="10377912" y="5992284"/>
              <a:ext cx="241185" cy="137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7936611-6102-1BA9-B35B-C955522B1C29}"/>
                </a:ext>
              </a:extLst>
            </p:cNvPr>
            <p:cNvCxnSpPr>
              <a:cxnSpLocks/>
              <a:stCxn id="54" idx="1"/>
              <a:endCxn id="53" idx="0"/>
            </p:cNvCxnSpPr>
            <p:nvPr/>
          </p:nvCxnSpPr>
          <p:spPr>
            <a:xfrm flipH="1">
              <a:off x="10446762" y="6308018"/>
              <a:ext cx="116056" cy="66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1023">
              <a:extLst>
                <a:ext uri="{FF2B5EF4-FFF2-40B4-BE49-F238E27FC236}">
                  <a16:creationId xmlns:a16="http://schemas.microsoft.com/office/drawing/2014/main" id="{CF20095A-18F9-548A-303F-B844C33F163B}"/>
                </a:ext>
              </a:extLst>
            </p:cNvPr>
            <p:cNvCxnSpPr>
              <a:cxnSpLocks/>
              <a:stCxn id="55" idx="4"/>
              <a:endCxn id="53" idx="1"/>
            </p:cNvCxnSpPr>
            <p:nvPr/>
          </p:nvCxnSpPr>
          <p:spPr>
            <a:xfrm>
              <a:off x="10323463" y="6244998"/>
              <a:ext cx="55106" cy="119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6" name="Grupo 1025">
            <a:extLst>
              <a:ext uri="{FF2B5EF4-FFF2-40B4-BE49-F238E27FC236}">
                <a16:creationId xmlns:a16="http://schemas.microsoft.com/office/drawing/2014/main" id="{80F8E4E4-120A-CC46-7F5B-529DCD50F189}"/>
              </a:ext>
            </a:extLst>
          </p:cNvPr>
          <p:cNvGrpSpPr/>
          <p:nvPr/>
        </p:nvGrpSpPr>
        <p:grpSpPr>
          <a:xfrm>
            <a:off x="9324797" y="5383176"/>
            <a:ext cx="910074" cy="857346"/>
            <a:chOff x="8964180" y="5325403"/>
            <a:chExt cx="910074" cy="857346"/>
          </a:xfrm>
        </p:grpSpPr>
        <p:sp>
          <p:nvSpPr>
            <p:cNvPr id="1027" name="Elipse 1026">
              <a:extLst>
                <a:ext uri="{FF2B5EF4-FFF2-40B4-BE49-F238E27FC236}">
                  <a16:creationId xmlns:a16="http://schemas.microsoft.com/office/drawing/2014/main" id="{64270C1E-9A0F-244B-8892-A8D945BE1255}"/>
                </a:ext>
              </a:extLst>
            </p:cNvPr>
            <p:cNvSpPr/>
            <p:nvPr/>
          </p:nvSpPr>
          <p:spPr>
            <a:xfrm rot="20575525">
              <a:off x="9076443" y="5325403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8" name="Elipse 1027">
              <a:extLst>
                <a:ext uri="{FF2B5EF4-FFF2-40B4-BE49-F238E27FC236}">
                  <a16:creationId xmlns:a16="http://schemas.microsoft.com/office/drawing/2014/main" id="{3B237031-8FB8-3350-C522-2939E1CFB0DA}"/>
                </a:ext>
              </a:extLst>
            </p:cNvPr>
            <p:cNvSpPr/>
            <p:nvPr/>
          </p:nvSpPr>
          <p:spPr>
            <a:xfrm rot="19446628">
              <a:off x="9406263" y="5453239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29" name="Elipse 1028">
              <a:extLst>
                <a:ext uri="{FF2B5EF4-FFF2-40B4-BE49-F238E27FC236}">
                  <a16:creationId xmlns:a16="http://schemas.microsoft.com/office/drawing/2014/main" id="{445761C3-2A41-1675-BBB1-E3BDCF6AFFB9}"/>
                </a:ext>
              </a:extLst>
            </p:cNvPr>
            <p:cNvSpPr/>
            <p:nvPr/>
          </p:nvSpPr>
          <p:spPr>
            <a:xfrm rot="1837068">
              <a:off x="9038629" y="6002749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D54EF40E-C9A9-88B8-1B00-57CDFDDF2F3D}"/>
                </a:ext>
              </a:extLst>
            </p:cNvPr>
            <p:cNvSpPr/>
            <p:nvPr/>
          </p:nvSpPr>
          <p:spPr>
            <a:xfrm rot="19442714">
              <a:off x="9349189" y="5952068"/>
              <a:ext cx="180000" cy="18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1" name="Elipse 1030">
              <a:extLst>
                <a:ext uri="{FF2B5EF4-FFF2-40B4-BE49-F238E27FC236}">
                  <a16:creationId xmlns:a16="http://schemas.microsoft.com/office/drawing/2014/main" id="{ADBD66F1-C88D-207B-F79E-FA1AE7027A95}"/>
                </a:ext>
              </a:extLst>
            </p:cNvPr>
            <p:cNvSpPr/>
            <p:nvPr/>
          </p:nvSpPr>
          <p:spPr>
            <a:xfrm rot="20419629">
              <a:off x="8964180" y="5700888"/>
              <a:ext cx="180000" cy="18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2" name="Elipse 1031">
              <a:extLst>
                <a:ext uri="{FF2B5EF4-FFF2-40B4-BE49-F238E27FC236}">
                  <a16:creationId xmlns:a16="http://schemas.microsoft.com/office/drawing/2014/main" id="{8B67C0BA-A2FA-7374-3C81-97147A1F67E0}"/>
                </a:ext>
              </a:extLst>
            </p:cNvPr>
            <p:cNvSpPr/>
            <p:nvPr/>
          </p:nvSpPr>
          <p:spPr>
            <a:xfrm>
              <a:off x="9666791" y="5501436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EF48094C-8640-A4FC-7BDC-4C2A593ABC79}"/>
                </a:ext>
              </a:extLst>
            </p:cNvPr>
            <p:cNvSpPr/>
            <p:nvPr/>
          </p:nvSpPr>
          <p:spPr>
            <a:xfrm rot="856740">
              <a:off x="9694254" y="5807396"/>
              <a:ext cx="180000" cy="180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34" name="Conector recto 1033">
              <a:extLst>
                <a:ext uri="{FF2B5EF4-FFF2-40B4-BE49-F238E27FC236}">
                  <a16:creationId xmlns:a16="http://schemas.microsoft.com/office/drawing/2014/main" id="{86DF21EC-8971-180D-3FFC-09E86EB2D09B}"/>
                </a:ext>
              </a:extLst>
            </p:cNvPr>
            <p:cNvCxnSpPr>
              <a:stCxn id="1032" idx="4"/>
              <a:endCxn id="1033" idx="0"/>
            </p:cNvCxnSpPr>
            <p:nvPr/>
          </p:nvCxnSpPr>
          <p:spPr>
            <a:xfrm>
              <a:off x="9756791" y="5681436"/>
              <a:ext cx="49661" cy="1287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1034">
              <a:extLst>
                <a:ext uri="{FF2B5EF4-FFF2-40B4-BE49-F238E27FC236}">
                  <a16:creationId xmlns:a16="http://schemas.microsoft.com/office/drawing/2014/main" id="{D23546B7-0F74-C2A2-3874-228AB6422FDF}"/>
                </a:ext>
              </a:extLst>
            </p:cNvPr>
            <p:cNvCxnSpPr>
              <a:cxnSpLocks/>
              <a:stCxn id="1028" idx="4"/>
              <a:endCxn id="1033" idx="2"/>
            </p:cNvCxnSpPr>
            <p:nvPr/>
          </p:nvCxnSpPr>
          <p:spPr>
            <a:xfrm>
              <a:off x="9549023" y="5616152"/>
              <a:ext cx="148011" cy="259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Conector recto 1035">
              <a:extLst>
                <a:ext uri="{FF2B5EF4-FFF2-40B4-BE49-F238E27FC236}">
                  <a16:creationId xmlns:a16="http://schemas.microsoft.com/office/drawing/2014/main" id="{1FAB5126-9C1D-16F0-A399-5E9D296B22A9}"/>
                </a:ext>
              </a:extLst>
            </p:cNvPr>
            <p:cNvCxnSpPr>
              <a:cxnSpLocks/>
              <a:stCxn id="1032" idx="3"/>
              <a:endCxn id="1030" idx="6"/>
            </p:cNvCxnSpPr>
            <p:nvPr/>
          </p:nvCxnSpPr>
          <p:spPr>
            <a:xfrm flipH="1">
              <a:off x="9512042" y="5655076"/>
              <a:ext cx="181109" cy="334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Conector recto 1037">
              <a:extLst>
                <a:ext uri="{FF2B5EF4-FFF2-40B4-BE49-F238E27FC236}">
                  <a16:creationId xmlns:a16="http://schemas.microsoft.com/office/drawing/2014/main" id="{4BE5C72F-B927-7ECE-D559-6E1E207FF3A3}"/>
                </a:ext>
              </a:extLst>
            </p:cNvPr>
            <p:cNvCxnSpPr>
              <a:cxnSpLocks/>
              <a:stCxn id="1027" idx="4"/>
              <a:endCxn id="1030" idx="0"/>
            </p:cNvCxnSpPr>
            <p:nvPr/>
          </p:nvCxnSpPr>
          <p:spPr>
            <a:xfrm>
              <a:off x="9192868" y="5501436"/>
              <a:ext cx="193478" cy="4677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ector recto 1038">
              <a:extLst>
                <a:ext uri="{FF2B5EF4-FFF2-40B4-BE49-F238E27FC236}">
                  <a16:creationId xmlns:a16="http://schemas.microsoft.com/office/drawing/2014/main" id="{A9965707-8C50-E301-4B1E-8DF753D82CFC}"/>
                </a:ext>
              </a:extLst>
            </p:cNvPr>
            <p:cNvCxnSpPr>
              <a:cxnSpLocks/>
              <a:stCxn id="1031" idx="6"/>
              <a:endCxn id="1028" idx="2"/>
            </p:cNvCxnSpPr>
            <p:nvPr/>
          </p:nvCxnSpPr>
          <p:spPr>
            <a:xfrm flipV="1">
              <a:off x="9138927" y="5595999"/>
              <a:ext cx="284423" cy="16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ector recto 1039">
              <a:extLst>
                <a:ext uri="{FF2B5EF4-FFF2-40B4-BE49-F238E27FC236}">
                  <a16:creationId xmlns:a16="http://schemas.microsoft.com/office/drawing/2014/main" id="{6552CAFC-2D40-0BE8-652A-09757C536C28}"/>
                </a:ext>
              </a:extLst>
            </p:cNvPr>
            <p:cNvCxnSpPr>
              <a:cxnSpLocks/>
              <a:stCxn id="1030" idx="1"/>
              <a:endCxn id="1029" idx="0"/>
            </p:cNvCxnSpPr>
            <p:nvPr/>
          </p:nvCxnSpPr>
          <p:spPr>
            <a:xfrm flipH="1" flipV="1">
              <a:off x="9174467" y="6015296"/>
              <a:ext cx="175841" cy="12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ector recto 1040">
              <a:extLst>
                <a:ext uri="{FF2B5EF4-FFF2-40B4-BE49-F238E27FC236}">
                  <a16:creationId xmlns:a16="http://schemas.microsoft.com/office/drawing/2014/main" id="{CD89DBDC-CE03-F9F9-A67F-EAD5C34257D6}"/>
                </a:ext>
              </a:extLst>
            </p:cNvPr>
            <p:cNvCxnSpPr>
              <a:cxnSpLocks/>
              <a:stCxn id="1031" idx="4"/>
              <a:endCxn id="1029" idx="1"/>
            </p:cNvCxnSpPr>
            <p:nvPr/>
          </p:nvCxnSpPr>
          <p:spPr>
            <a:xfrm>
              <a:off x="9084478" y="5875635"/>
              <a:ext cx="21796" cy="12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375F0A6-5B8E-433D-D1CC-47F46C8ADD10}"/>
              </a:ext>
            </a:extLst>
          </p:cNvPr>
          <p:cNvSpPr txBox="1"/>
          <p:nvPr/>
        </p:nvSpPr>
        <p:spPr>
          <a:xfrm>
            <a:off x="838200" y="1869122"/>
            <a:ext cx="1068310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2"/>
              </a:rPr>
              <a:t>https://mapas-conaset.opendata.arcgis.com/datasets/120356e90c6243c487e76077dfba2196_0/explore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3"/>
              </a:rPr>
              <a:t>https://www.openstreetmap.org/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4"/>
              </a:rPr>
              <a:t>https://datos.gob.cl/dataset/establecimientos-de-salud-vigentes/resource/2c44d782-3365-44e3-aefb-2c8b8363a1bc?</a:t>
            </a: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>
                <a:hlinkClick r:id="rId5"/>
              </a:rPr>
              <a:t>https://arxiv.org/pdf/1706.02216</a:t>
            </a:r>
            <a:endParaRPr lang="es-CL" sz="24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36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FBDEE6-E1E0-07B7-3FBD-CA249DA4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45" y="1548417"/>
            <a:ext cx="6547207" cy="367275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8955F72-5266-BE0C-81DD-FD250691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49" y="2146155"/>
            <a:ext cx="5471666" cy="4351338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Problemas con la propuesta anterior:</a:t>
            </a:r>
          </a:p>
          <a:p>
            <a:r>
              <a:rPr lang="es-CL" dirty="0"/>
              <a:t>Poca correlación entre las diferentes tablas: tabla de sinapsis y funcional.</a:t>
            </a:r>
          </a:p>
          <a:p>
            <a:r>
              <a:rPr lang="es-CL" dirty="0"/>
              <a:t>Archivos de las imágenes no relacionados </a:t>
            </a:r>
            <a:r>
              <a:rPr lang="es-CL" dirty="0" err="1"/>
              <a:t>publicamente</a:t>
            </a:r>
            <a:r>
              <a:rPr lang="es-CL" dirty="0"/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0C73E96-BD1B-8260-386E-E78641CB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Sobre el proyecto pasado</a:t>
            </a:r>
          </a:p>
        </p:txBody>
      </p:sp>
    </p:spTree>
    <p:extLst>
      <p:ext uri="{BB962C8B-B14F-4D97-AF65-F5344CB8AC3E}">
        <p14:creationId xmlns:p14="http://schemas.microsoft.com/office/powerpoint/2010/main" val="129560184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78714D-DAC4-B272-E4D2-DBE7172B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L" dirty="0"/>
            </a:br>
            <a:r>
              <a:rPr lang="es-CL" dirty="0"/>
              <a:t>Plan de actividades: Avance y Entrega Final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E53B44D-7A25-4EC0-4C0A-C6B1B121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714"/>
            <a:ext cx="10515600" cy="4351338"/>
          </a:xfrm>
        </p:spPr>
        <p:txBody>
          <a:bodyPr/>
          <a:lstStyle/>
          <a:p>
            <a:r>
              <a:rPr lang="es-CL" dirty="0">
                <a:latin typeface="Century Gothic" panose="020B0502020202020204" pitchFamily="34" charset="0"/>
              </a:rPr>
              <a:t>Avance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Dataset depurado con la información a entrenar el modelo.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Entrenar las sesiones en frames para trabajarlas a features del modelo.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Arquitectura de Graph Transformer Recurrente con respaldo teórico de cada parte.</a:t>
            </a:r>
          </a:p>
          <a:p>
            <a:pPr marL="0" indent="0">
              <a:buNone/>
            </a:pPr>
            <a:endParaRPr lang="es-CL" dirty="0">
              <a:latin typeface="Century Gothic" panose="020B0502020202020204" pitchFamily="34" charset="0"/>
            </a:endParaRPr>
          </a:p>
          <a:p>
            <a:r>
              <a:rPr lang="es-CL" dirty="0">
                <a:latin typeface="Century Gothic" panose="020B0502020202020204" pitchFamily="34" charset="0"/>
              </a:rPr>
              <a:t>Entrega Final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Graph Transformer Recurrente funcionando. </a:t>
            </a:r>
          </a:p>
          <a:p>
            <a:pPr lvl="1"/>
            <a:r>
              <a:rPr lang="es-CL" dirty="0">
                <a:latin typeface="Century Gothic" panose="020B0502020202020204" pitchFamily="34" charset="0"/>
              </a:rPr>
              <a:t>Se logra predecir la respuesta del grafo ante estímulos.</a:t>
            </a:r>
          </a:p>
          <a:p>
            <a:pPr lvl="1"/>
            <a:endParaRPr lang="es-CL" dirty="0">
              <a:latin typeface="Century Gothic" panose="020B0502020202020204" pitchFamily="34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843732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es Grises, Paleta De Tonos De Gris Para Interiores - Casa Y Color">
            <a:extLst>
              <a:ext uri="{FF2B5EF4-FFF2-40B4-BE49-F238E27FC236}">
                <a16:creationId xmlns:a16="http://schemas.microsoft.com/office/drawing/2014/main" id="{5B0BDC2C-A2EA-6B9C-5803-1F37BA799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35" y="1685852"/>
            <a:ext cx="4371068" cy="30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2" descr="Paleta de Colores">
            <a:extLst>
              <a:ext uri="{FF2B5EF4-FFF2-40B4-BE49-F238E27FC236}">
                <a16:creationId xmlns:a16="http://schemas.microsoft.com/office/drawing/2014/main" id="{335AED75-28EA-CF35-79DA-CE1B357B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7" y="1574301"/>
            <a:ext cx="5486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71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1252B6B-388F-0B93-24E4-E557E67F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5" y="4280833"/>
            <a:ext cx="4072972" cy="22282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AD5DAD8-368C-71DE-5E0C-45F2AB77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2" y="1628504"/>
            <a:ext cx="2563559" cy="136454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22C8CD5-1403-A012-02D7-CF23A095C13B}"/>
              </a:ext>
            </a:extLst>
          </p:cNvPr>
          <p:cNvSpPr/>
          <p:nvPr/>
        </p:nvSpPr>
        <p:spPr>
          <a:xfrm>
            <a:off x="5509714" y="42808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24B6D0A-CD76-252C-A468-ABC4E17B935F}"/>
              </a:ext>
            </a:extLst>
          </p:cNvPr>
          <p:cNvSpPr/>
          <p:nvPr/>
        </p:nvSpPr>
        <p:spPr>
          <a:xfrm>
            <a:off x="7930176" y="44608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C93B29B-6362-E5E8-95F3-CA3DBEB0BA7E}"/>
              </a:ext>
            </a:extLst>
          </p:cNvPr>
          <p:cNvSpPr/>
          <p:nvPr/>
        </p:nvSpPr>
        <p:spPr>
          <a:xfrm>
            <a:off x="7690823" y="242487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B192E20-67C7-485F-CD3D-8423D9D13B92}"/>
              </a:ext>
            </a:extLst>
          </p:cNvPr>
          <p:cNvSpPr/>
          <p:nvPr/>
        </p:nvSpPr>
        <p:spPr>
          <a:xfrm>
            <a:off x="10203649" y="3542033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970C14AA-158A-9C01-C60A-96C2FE58E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1333402" y="1070090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A7251E-4554-E27A-2DB6-A622253FC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553" y="3688366"/>
            <a:ext cx="1923238" cy="952467"/>
          </a:xfrm>
          <a:prstGeom prst="rect">
            <a:avLst/>
          </a:prstGeom>
          <a:scene3d>
            <a:camera prst="orthographicFront">
              <a:rot lat="21000000" lon="3600000" rev="0"/>
            </a:camera>
            <a:lightRig rig="threePt" dir="t"/>
          </a:scene3d>
        </p:spPr>
      </p:pic>
      <p:pic>
        <p:nvPicPr>
          <p:cNvPr id="11" name="Picture 2" descr="Mouse cartoon outline: Más de 14,948 ilustraciones y dibujos de stock con  licencia libres de regalías | Shutterstock">
            <a:extLst>
              <a:ext uri="{FF2B5EF4-FFF2-40B4-BE49-F238E27FC236}">
                <a16:creationId xmlns:a16="http://schemas.microsoft.com/office/drawing/2014/main" id="{C7E09D2D-BF3E-EA23-52EA-89730267F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83929" l="10000" r="90000">
                        <a14:foregroundMark x1="43015" y1="41429" x2="42683" y2="41150"/>
                        <a14:foregroundMark x1="43984" y1="42243" x2="43015" y2="41429"/>
                        <a14:foregroundMark x1="28077" y1="31429" x2="35769" y2="31429"/>
                        <a14:foregroundMark x1="26538" y1="33929" x2="33462" y2="36429"/>
                        <a14:foregroundMark x1="40385" y1="25357" x2="40385" y2="25357"/>
                        <a14:foregroundMark x1="55769" y1="22143" x2="53846" y2="23929"/>
                        <a14:foregroundMark x1="44528" y1="75931" x2="45769" y2="74643"/>
                        <a14:foregroundMark x1="39866" y1="80770" x2="42322" y2="78220"/>
                        <a14:foregroundMark x1="47647" y1="83929" x2="47692" y2="83929"/>
                        <a14:foregroundMark x1="47287" y1="83929" x2="47574" y2="83929"/>
                        <a14:foregroundMark x1="44198" y1="83929" x2="45828" y2="83929"/>
                        <a14:foregroundMark x1="34615" y1="83929" x2="42450" y2="83929"/>
                        <a14:backgroundMark x1="33864" y1="35980" x2="38846" y2="39286"/>
                        <a14:backgroundMark x1="40385" y1="39643" x2="41923" y2="39643"/>
                        <a14:backgroundMark x1="46538" y1="44286" x2="49615" y2="45357"/>
                        <a14:backgroundMark x1="41154" y1="40000" x2="43077" y2="40714"/>
                        <a14:backgroundMark x1="40000" y1="38929" x2="34121" y2="35694"/>
                        <a14:backgroundMark x1="39615" y1="38571" x2="41923" y2="38214"/>
                        <a14:backgroundMark x1="41923" y1="40714" x2="41923" y2="41071"/>
                        <a14:backgroundMark x1="42692" y1="41429" x2="42692" y2="41429"/>
                        <a14:backgroundMark x1="42692" y1="41429" x2="42692" y2="41429"/>
                        <a14:backgroundMark x1="42692" y1="41429" x2="42692" y2="41429"/>
                        <a14:backgroundMark x1="45769" y1="44286" x2="45769" y2="44286"/>
                        <a14:backgroundMark x1="45769" y1="44286" x2="45769" y2="44286"/>
                        <a14:backgroundMark x1="46154" y1="44286" x2="45385" y2="44286"/>
                        <a14:backgroundMark x1="45385" y1="44286" x2="46538" y2="44286"/>
                        <a14:backgroundMark x1="44231" y1="77500" x2="41923" y2="75714"/>
                        <a14:backgroundMark x1="45000" y1="77143" x2="44231" y2="75357"/>
                        <a14:backgroundMark x1="43846" y1="77500" x2="43846" y2="75714"/>
                        <a14:backgroundMark x1="42692" y1="77500" x2="42308" y2="78214"/>
                        <a14:backgroundMark x1="40769" y1="81429" x2="40000" y2="8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762"/>
          <a:stretch>
            <a:fillRect/>
          </a:stretch>
        </p:blipFill>
        <p:spPr bwMode="auto">
          <a:xfrm>
            <a:off x="272331" y="2993046"/>
            <a:ext cx="1232889" cy="11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6425C80-31D4-B84F-96D0-F49DD302D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163" y="3186812"/>
            <a:ext cx="3569320" cy="19555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338E7D7-E3F3-D19B-3EDB-25288D2DD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14" y="443863"/>
            <a:ext cx="2813234" cy="15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0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A465-777E-53E0-A09F-80713AF3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46E6F37-EB13-AD0E-A45C-273CEA100255}"/>
              </a:ext>
            </a:extLst>
          </p:cNvPr>
          <p:cNvSpPr/>
          <p:nvPr/>
        </p:nvSpPr>
        <p:spPr>
          <a:xfrm>
            <a:off x="4047077" y="4341348"/>
            <a:ext cx="3684944" cy="2121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90" name="Imagen 2089">
            <a:extLst>
              <a:ext uri="{FF2B5EF4-FFF2-40B4-BE49-F238E27FC236}">
                <a16:creationId xmlns:a16="http://schemas.microsoft.com/office/drawing/2014/main" id="{9F8F6FDE-4B60-8DA8-6083-FDB19597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526" b="47999"/>
          <a:stretch>
            <a:fillRect/>
          </a:stretch>
        </p:blipFill>
        <p:spPr>
          <a:xfrm>
            <a:off x="516262" y="2449700"/>
            <a:ext cx="712423" cy="401785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07AFABAE-E67D-6D02-637A-79794C58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35" t="1" b="47998"/>
          <a:stretch>
            <a:fillRect/>
          </a:stretch>
        </p:blipFill>
        <p:spPr>
          <a:xfrm>
            <a:off x="1077945" y="2301882"/>
            <a:ext cx="726697" cy="401786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2" name="Imagen 2091">
            <a:extLst>
              <a:ext uri="{FF2B5EF4-FFF2-40B4-BE49-F238E27FC236}">
                <a16:creationId xmlns:a16="http://schemas.microsoft.com/office/drawing/2014/main" id="{1A0B7893-ED13-CBAF-A6BE-3A212933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35" t="50571" b="-1"/>
          <a:stretch>
            <a:fillRect/>
          </a:stretch>
        </p:blipFill>
        <p:spPr>
          <a:xfrm>
            <a:off x="1077944" y="2776354"/>
            <a:ext cx="726698" cy="381922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pic>
        <p:nvPicPr>
          <p:cNvPr id="2093" name="Imagen 2092">
            <a:extLst>
              <a:ext uri="{FF2B5EF4-FFF2-40B4-BE49-F238E27FC236}">
                <a16:creationId xmlns:a16="http://schemas.microsoft.com/office/drawing/2014/main" id="{09737E53-86D5-2CC4-E10A-C6E4C042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573" r="50526"/>
          <a:stretch>
            <a:fillRect/>
          </a:stretch>
        </p:blipFill>
        <p:spPr>
          <a:xfrm>
            <a:off x="517161" y="2924171"/>
            <a:ext cx="712423" cy="366446"/>
          </a:xfrm>
          <a:prstGeom prst="rect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900000" lon="18899981" rev="0"/>
            </a:camera>
            <a:lightRig rig="threePt" dir="t"/>
          </a:scene3d>
        </p:spPr>
      </p:pic>
      <p:cxnSp>
        <p:nvCxnSpPr>
          <p:cNvPr id="2096" name="Conector recto de flecha 2095">
            <a:extLst>
              <a:ext uri="{FF2B5EF4-FFF2-40B4-BE49-F238E27FC236}">
                <a16:creationId xmlns:a16="http://schemas.microsoft.com/office/drawing/2014/main" id="{65FFBF67-E68B-0E15-EB1B-A32CAF349F8A}"/>
              </a:ext>
            </a:extLst>
          </p:cNvPr>
          <p:cNvCxnSpPr/>
          <p:nvPr/>
        </p:nvCxnSpPr>
        <p:spPr>
          <a:xfrm>
            <a:off x="1892564" y="2633804"/>
            <a:ext cx="590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7" name="CuadroTexto 2096">
            <a:extLst>
              <a:ext uri="{FF2B5EF4-FFF2-40B4-BE49-F238E27FC236}">
                <a16:creationId xmlns:a16="http://schemas.microsoft.com/office/drawing/2014/main" id="{40919725-687F-FEBD-B003-2356BAF4F1F2}"/>
              </a:ext>
            </a:extLst>
          </p:cNvPr>
          <p:cNvSpPr txBox="1"/>
          <p:nvPr/>
        </p:nvSpPr>
        <p:spPr>
          <a:xfrm>
            <a:off x="2993250" y="2439558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  <a:p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8670FAC6-A214-D0D7-0FE8-83271CD6D591}"/>
                  </a:ext>
                </a:extLst>
              </p:cNvPr>
              <p:cNvSpPr/>
              <p:nvPr/>
            </p:nvSpPr>
            <p:spPr>
              <a:xfrm>
                <a:off x="2712226" y="2017261"/>
                <a:ext cx="319657" cy="106006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99" name="Rectángulo 2098">
                <a:extLst>
                  <a:ext uri="{FF2B5EF4-FFF2-40B4-BE49-F238E27FC236}">
                    <a16:creationId xmlns:a16="http://schemas.microsoft.com/office/drawing/2014/main" id="{8670FAC6-A214-D0D7-0FE8-83271CD6D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26" y="2017261"/>
                <a:ext cx="319657" cy="1060061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0" name="CuadroTexto 2099">
            <a:extLst>
              <a:ext uri="{FF2B5EF4-FFF2-40B4-BE49-F238E27FC236}">
                <a16:creationId xmlns:a16="http://schemas.microsoft.com/office/drawing/2014/main" id="{43D88C63-7607-0FD8-A728-EAC1EC64B677}"/>
              </a:ext>
            </a:extLst>
          </p:cNvPr>
          <p:cNvSpPr txBox="1"/>
          <p:nvPr/>
        </p:nvSpPr>
        <p:spPr>
          <a:xfrm>
            <a:off x="2064068" y="3062306"/>
            <a:ext cx="161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Features</a:t>
            </a:r>
          </a:p>
        </p:txBody>
      </p:sp>
      <p:grpSp>
        <p:nvGrpSpPr>
          <p:cNvPr id="2101" name="Grupo 2100">
            <a:extLst>
              <a:ext uri="{FF2B5EF4-FFF2-40B4-BE49-F238E27FC236}">
                <a16:creationId xmlns:a16="http://schemas.microsoft.com/office/drawing/2014/main" id="{EA345E5A-A5BF-6FE2-EA84-9E41B6F37690}"/>
              </a:ext>
            </a:extLst>
          </p:cNvPr>
          <p:cNvGrpSpPr/>
          <p:nvPr/>
        </p:nvGrpSpPr>
        <p:grpSpPr>
          <a:xfrm>
            <a:off x="211048" y="3516066"/>
            <a:ext cx="1592686" cy="1291431"/>
            <a:chOff x="8626271" y="861844"/>
            <a:chExt cx="1592686" cy="1291431"/>
          </a:xfrm>
        </p:grpSpPr>
        <p:sp>
          <p:nvSpPr>
            <p:cNvPr id="2102" name="Elipse 2101">
              <a:extLst>
                <a:ext uri="{FF2B5EF4-FFF2-40B4-BE49-F238E27FC236}">
                  <a16:creationId xmlns:a16="http://schemas.microsoft.com/office/drawing/2014/main" id="{4D8420C0-35C0-A8C9-8F65-E95B3E54F729}"/>
                </a:ext>
              </a:extLst>
            </p:cNvPr>
            <p:cNvSpPr/>
            <p:nvPr/>
          </p:nvSpPr>
          <p:spPr>
            <a:xfrm rot="20575525">
              <a:off x="8829988" y="861844"/>
              <a:ext cx="288205" cy="288000"/>
            </a:xfrm>
            <a:prstGeom prst="ellipse">
              <a:avLst/>
            </a:prstGeom>
            <a:solidFill>
              <a:srgbClr val="F6BEC9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3" name="Elipse 2102">
              <a:extLst>
                <a:ext uri="{FF2B5EF4-FFF2-40B4-BE49-F238E27FC236}">
                  <a16:creationId xmlns:a16="http://schemas.microsoft.com/office/drawing/2014/main" id="{699FCF05-5C8C-275F-37CD-DD6761E10B3F}"/>
                </a:ext>
              </a:extLst>
            </p:cNvPr>
            <p:cNvSpPr/>
            <p:nvPr/>
          </p:nvSpPr>
          <p:spPr>
            <a:xfrm rot="19446628">
              <a:off x="9308319" y="1149844"/>
              <a:ext cx="288205" cy="288000"/>
            </a:xfrm>
            <a:prstGeom prst="ellipse">
              <a:avLst/>
            </a:prstGeom>
            <a:solidFill>
              <a:srgbClr val="F15B5B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4" name="Elipse 2103">
              <a:extLst>
                <a:ext uri="{FF2B5EF4-FFF2-40B4-BE49-F238E27FC236}">
                  <a16:creationId xmlns:a16="http://schemas.microsoft.com/office/drawing/2014/main" id="{79B93E07-204C-41A3-3904-A269C00A23B5}"/>
                </a:ext>
              </a:extLst>
            </p:cNvPr>
            <p:cNvSpPr/>
            <p:nvPr/>
          </p:nvSpPr>
          <p:spPr>
            <a:xfrm rot="1837068">
              <a:off x="8884254" y="1865275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5" name="Elipse 2104">
              <a:extLst>
                <a:ext uri="{FF2B5EF4-FFF2-40B4-BE49-F238E27FC236}">
                  <a16:creationId xmlns:a16="http://schemas.microsoft.com/office/drawing/2014/main" id="{C42FD118-E55C-22E0-EF38-90C39DF9CC08}"/>
                </a:ext>
              </a:extLst>
            </p:cNvPr>
            <p:cNvSpPr/>
            <p:nvPr/>
          </p:nvSpPr>
          <p:spPr>
            <a:xfrm rot="19442714">
              <a:off x="9251260" y="1652819"/>
              <a:ext cx="288205" cy="288000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6" name="Elipse 2105">
              <a:extLst>
                <a:ext uri="{FF2B5EF4-FFF2-40B4-BE49-F238E27FC236}">
                  <a16:creationId xmlns:a16="http://schemas.microsoft.com/office/drawing/2014/main" id="{6DA1D72D-FC40-5DAE-568B-52797117567A}"/>
                </a:ext>
              </a:extLst>
            </p:cNvPr>
            <p:cNvSpPr/>
            <p:nvPr/>
          </p:nvSpPr>
          <p:spPr>
            <a:xfrm rot="20419629">
              <a:off x="8626271" y="1418093"/>
              <a:ext cx="288205" cy="288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7" name="Elipse 2106">
              <a:extLst>
                <a:ext uri="{FF2B5EF4-FFF2-40B4-BE49-F238E27FC236}">
                  <a16:creationId xmlns:a16="http://schemas.microsoft.com/office/drawing/2014/main" id="{D0192E63-C87B-95A4-2BC7-0734160FE904}"/>
                </a:ext>
              </a:extLst>
            </p:cNvPr>
            <p:cNvSpPr/>
            <p:nvPr/>
          </p:nvSpPr>
          <p:spPr>
            <a:xfrm>
              <a:off x="9930752" y="1081735"/>
              <a:ext cx="288205" cy="28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08" name="Elipse 2107">
              <a:extLst>
                <a:ext uri="{FF2B5EF4-FFF2-40B4-BE49-F238E27FC236}">
                  <a16:creationId xmlns:a16="http://schemas.microsoft.com/office/drawing/2014/main" id="{3D721FC8-0886-35CA-F7C6-C4D80B105F3E}"/>
                </a:ext>
              </a:extLst>
            </p:cNvPr>
            <p:cNvSpPr/>
            <p:nvPr/>
          </p:nvSpPr>
          <p:spPr>
            <a:xfrm rot="856740">
              <a:off x="9804021" y="1557645"/>
              <a:ext cx="288205" cy="288000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contour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109" name="Conector recto 2108">
              <a:extLst>
                <a:ext uri="{FF2B5EF4-FFF2-40B4-BE49-F238E27FC236}">
                  <a16:creationId xmlns:a16="http://schemas.microsoft.com/office/drawing/2014/main" id="{4ADF59D3-6B70-E5C5-BD15-8EA8FE6E3EF6}"/>
                </a:ext>
              </a:extLst>
            </p:cNvPr>
            <p:cNvCxnSpPr>
              <a:cxnSpLocks/>
              <a:stCxn id="2107" idx="4"/>
              <a:endCxn id="2108" idx="0"/>
            </p:cNvCxnSpPr>
            <p:nvPr/>
          </p:nvCxnSpPr>
          <p:spPr>
            <a:xfrm flipH="1">
              <a:off x="9983641" y="1369735"/>
              <a:ext cx="91214" cy="192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Conector recto 2109">
              <a:extLst>
                <a:ext uri="{FF2B5EF4-FFF2-40B4-BE49-F238E27FC236}">
                  <a16:creationId xmlns:a16="http://schemas.microsoft.com/office/drawing/2014/main" id="{F571247B-7AB7-E97C-D120-786AABD60642}"/>
                </a:ext>
              </a:extLst>
            </p:cNvPr>
            <p:cNvCxnSpPr>
              <a:cxnSpLocks/>
              <a:stCxn id="2103" idx="4"/>
              <a:endCxn id="2108" idx="2"/>
            </p:cNvCxnSpPr>
            <p:nvPr/>
          </p:nvCxnSpPr>
          <p:spPr>
            <a:xfrm>
              <a:off x="9536838" y="1410505"/>
              <a:ext cx="271635" cy="255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1" name="Conector recto 2110">
              <a:extLst>
                <a:ext uri="{FF2B5EF4-FFF2-40B4-BE49-F238E27FC236}">
                  <a16:creationId xmlns:a16="http://schemas.microsoft.com/office/drawing/2014/main" id="{D91B5997-1F0C-1A26-D9A9-4FE6B65C88C8}"/>
                </a:ext>
              </a:extLst>
            </p:cNvPr>
            <p:cNvCxnSpPr>
              <a:cxnSpLocks/>
              <a:stCxn id="2107" idx="3"/>
              <a:endCxn id="2105" idx="6"/>
            </p:cNvCxnSpPr>
            <p:nvPr/>
          </p:nvCxnSpPr>
          <p:spPr>
            <a:xfrm flipH="1">
              <a:off x="9512011" y="1327558"/>
              <a:ext cx="460948" cy="384652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2" name="Conector recto 2111">
              <a:extLst>
                <a:ext uri="{FF2B5EF4-FFF2-40B4-BE49-F238E27FC236}">
                  <a16:creationId xmlns:a16="http://schemas.microsoft.com/office/drawing/2014/main" id="{2F92003D-82C9-CADB-F992-AFAD94C5C131}"/>
                </a:ext>
              </a:extLst>
            </p:cNvPr>
            <p:cNvCxnSpPr>
              <a:cxnSpLocks/>
              <a:stCxn id="2102" idx="4"/>
              <a:endCxn id="2105" idx="0"/>
            </p:cNvCxnSpPr>
            <p:nvPr/>
          </p:nvCxnSpPr>
          <p:spPr>
            <a:xfrm>
              <a:off x="9016372" y="1143497"/>
              <a:ext cx="294442" cy="536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3" name="Conector recto 2112">
              <a:extLst>
                <a:ext uri="{FF2B5EF4-FFF2-40B4-BE49-F238E27FC236}">
                  <a16:creationId xmlns:a16="http://schemas.microsoft.com/office/drawing/2014/main" id="{E4A76145-3B37-DF33-9FC8-94EFA8839A68}"/>
                </a:ext>
              </a:extLst>
            </p:cNvPr>
            <p:cNvCxnSpPr>
              <a:cxnSpLocks/>
              <a:stCxn id="2106" idx="6"/>
              <a:endCxn id="2103" idx="2"/>
            </p:cNvCxnSpPr>
            <p:nvPr/>
          </p:nvCxnSpPr>
          <p:spPr>
            <a:xfrm flipV="1">
              <a:off x="8906065" y="1378320"/>
              <a:ext cx="429612" cy="135261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4" name="Conector recto 2113">
              <a:extLst>
                <a:ext uri="{FF2B5EF4-FFF2-40B4-BE49-F238E27FC236}">
                  <a16:creationId xmlns:a16="http://schemas.microsoft.com/office/drawing/2014/main" id="{DFE67994-9CC5-3A21-6B6A-61E564B7EC89}"/>
                </a:ext>
              </a:extLst>
            </p:cNvPr>
            <p:cNvCxnSpPr>
              <a:cxnSpLocks/>
              <a:stCxn id="2105" idx="1"/>
              <a:endCxn id="2104" idx="0"/>
            </p:cNvCxnSpPr>
            <p:nvPr/>
          </p:nvCxnSpPr>
          <p:spPr>
            <a:xfrm flipH="1">
              <a:off x="9101697" y="1774223"/>
              <a:ext cx="151398" cy="111128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5" name="Conector recto 2114">
              <a:extLst>
                <a:ext uri="{FF2B5EF4-FFF2-40B4-BE49-F238E27FC236}">
                  <a16:creationId xmlns:a16="http://schemas.microsoft.com/office/drawing/2014/main" id="{8F3AB3F1-0D7E-A54A-F173-1EC2B339E9CD}"/>
                </a:ext>
              </a:extLst>
            </p:cNvPr>
            <p:cNvCxnSpPr>
              <a:cxnSpLocks/>
              <a:stCxn id="2106" idx="4"/>
              <a:endCxn id="2104" idx="1"/>
            </p:cNvCxnSpPr>
            <p:nvPr/>
          </p:nvCxnSpPr>
          <p:spPr>
            <a:xfrm>
              <a:off x="8818851" y="1697688"/>
              <a:ext cx="173675" cy="172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6" name="Rectángulo 2115">
                <a:extLst>
                  <a:ext uri="{FF2B5EF4-FFF2-40B4-BE49-F238E27FC236}">
                    <a16:creationId xmlns:a16="http://schemas.microsoft.com/office/drawing/2014/main" id="{4348498A-A94A-E29A-BE1F-2EE71751EEE3}"/>
                  </a:ext>
                </a:extLst>
              </p:cNvPr>
              <p:cNvSpPr/>
              <p:nvPr/>
            </p:nvSpPr>
            <p:spPr>
              <a:xfrm>
                <a:off x="2260994" y="3522535"/>
                <a:ext cx="1042452" cy="394424"/>
              </a:xfrm>
              <a:prstGeom prst="rect">
                <a:avLst/>
              </a:prstGeom>
              <a:solidFill>
                <a:srgbClr val="F6BE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16" name="Rectángulo 2115">
                <a:extLst>
                  <a:ext uri="{FF2B5EF4-FFF2-40B4-BE49-F238E27FC236}">
                    <a16:creationId xmlns:a16="http://schemas.microsoft.com/office/drawing/2014/main" id="{4348498A-A94A-E29A-BE1F-2EE71751E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994" y="3522535"/>
                <a:ext cx="1042452" cy="394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359C1CD0-C088-3CA1-40EE-95D79AFDC96D}"/>
                  </a:ext>
                </a:extLst>
              </p:cNvPr>
              <p:cNvSpPr/>
              <p:nvPr/>
            </p:nvSpPr>
            <p:spPr>
              <a:xfrm>
                <a:off x="2260995" y="4293516"/>
                <a:ext cx="1042451" cy="423213"/>
              </a:xfrm>
              <a:prstGeom prst="rect">
                <a:avLst/>
              </a:prstGeom>
              <a:solidFill>
                <a:srgbClr val="F15B5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17" name="Rectángulo 2116">
                <a:extLst>
                  <a:ext uri="{FF2B5EF4-FFF2-40B4-BE49-F238E27FC236}">
                    <a16:creationId xmlns:a16="http://schemas.microsoft.com/office/drawing/2014/main" id="{359C1CD0-C088-3CA1-40EE-95D79AFDC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995" y="4293516"/>
                <a:ext cx="1042451" cy="4232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8" name="CuadroTexto 2117">
            <a:extLst>
              <a:ext uri="{FF2B5EF4-FFF2-40B4-BE49-F238E27FC236}">
                <a16:creationId xmlns:a16="http://schemas.microsoft.com/office/drawing/2014/main" id="{84F460BA-A92C-5673-8C9A-4F5C5C936378}"/>
              </a:ext>
            </a:extLst>
          </p:cNvPr>
          <p:cNvSpPr txBox="1"/>
          <p:nvPr/>
        </p:nvSpPr>
        <p:spPr>
          <a:xfrm>
            <a:off x="1892564" y="3910965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Node embeddings</a:t>
            </a:r>
          </a:p>
        </p:txBody>
      </p:sp>
      <p:sp>
        <p:nvSpPr>
          <p:cNvPr id="2119" name="CuadroTexto 2118">
            <a:extLst>
              <a:ext uri="{FF2B5EF4-FFF2-40B4-BE49-F238E27FC236}">
                <a16:creationId xmlns:a16="http://schemas.microsoft.com/office/drawing/2014/main" id="{EC5E5C47-A899-B37E-2BE7-E922C2C1EEC9}"/>
              </a:ext>
            </a:extLst>
          </p:cNvPr>
          <p:cNvSpPr txBox="1"/>
          <p:nvPr/>
        </p:nvSpPr>
        <p:spPr>
          <a:xfrm>
            <a:off x="1825632" y="4714748"/>
            <a:ext cx="2202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latin typeface="Century Gothic" panose="020B0502020202020204" pitchFamily="34" charset="0"/>
                <a:cs typeface="GothicE" panose="00000400000000000000" pitchFamily="2" charset="0"/>
              </a:rPr>
              <a:t>Edge embeddings</a:t>
            </a:r>
          </a:p>
        </p:txBody>
      </p:sp>
      <p:cxnSp>
        <p:nvCxnSpPr>
          <p:cNvPr id="2120" name="Conector recto de flecha 2119">
            <a:extLst>
              <a:ext uri="{FF2B5EF4-FFF2-40B4-BE49-F238E27FC236}">
                <a16:creationId xmlns:a16="http://schemas.microsoft.com/office/drawing/2014/main" id="{DAF1A918-FCAC-6D1F-D27C-05FFEDF2F522}"/>
              </a:ext>
            </a:extLst>
          </p:cNvPr>
          <p:cNvCxnSpPr/>
          <p:nvPr/>
        </p:nvCxnSpPr>
        <p:spPr>
          <a:xfrm>
            <a:off x="1852082" y="3707755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1" name="Conector recto de flecha 2120">
            <a:extLst>
              <a:ext uri="{FF2B5EF4-FFF2-40B4-BE49-F238E27FC236}">
                <a16:creationId xmlns:a16="http://schemas.microsoft.com/office/drawing/2014/main" id="{6D28E828-AD7B-88E6-D551-A048BD96D037}"/>
              </a:ext>
            </a:extLst>
          </p:cNvPr>
          <p:cNvCxnSpPr/>
          <p:nvPr/>
        </p:nvCxnSpPr>
        <p:spPr>
          <a:xfrm>
            <a:off x="1793738" y="4474520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EF491BFD-8453-8975-F33C-9D490E7E8649}"/>
                  </a:ext>
                </a:extLst>
              </p:cNvPr>
              <p:cNvSpPr/>
              <p:nvPr/>
            </p:nvSpPr>
            <p:spPr>
              <a:xfrm>
                <a:off x="10619076" y="2409581"/>
                <a:ext cx="970707" cy="1965653"/>
              </a:xfrm>
              <a:prstGeom prst="rect">
                <a:avLst/>
              </a:prstGeom>
              <a:solidFill>
                <a:srgbClr val="FFFF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s-C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s-C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22" name="Rectángulo 2121">
                <a:extLst>
                  <a:ext uri="{FF2B5EF4-FFF2-40B4-BE49-F238E27FC236}">
                    <a16:creationId xmlns:a16="http://schemas.microsoft.com/office/drawing/2014/main" id="{EF491BFD-8453-8975-F33C-9D490E7E8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076" y="2409581"/>
                <a:ext cx="970707" cy="1965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444EFE7A-99A7-6368-A786-7DF02AF0F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214" y="3107394"/>
            <a:ext cx="1791719" cy="323262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FFF658F-C6E0-E141-4CF7-A6BC23BD2D73}"/>
              </a:ext>
            </a:extLst>
          </p:cNvPr>
          <p:cNvSpPr/>
          <p:nvPr/>
        </p:nvSpPr>
        <p:spPr>
          <a:xfrm>
            <a:off x="4262315" y="1134665"/>
            <a:ext cx="3139872" cy="2121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44237"/>
                      <a:gd name="connsiteY0" fmla="*/ 623798 h 3742713"/>
                      <a:gd name="connsiteX1" fmla="*/ 623798 w 11044237"/>
                      <a:gd name="connsiteY1" fmla="*/ 0 h 3742713"/>
                      <a:gd name="connsiteX2" fmla="*/ 10420439 w 11044237"/>
                      <a:gd name="connsiteY2" fmla="*/ 0 h 3742713"/>
                      <a:gd name="connsiteX3" fmla="*/ 11044237 w 11044237"/>
                      <a:gd name="connsiteY3" fmla="*/ 623798 h 3742713"/>
                      <a:gd name="connsiteX4" fmla="*/ 11044237 w 11044237"/>
                      <a:gd name="connsiteY4" fmla="*/ 3118915 h 3742713"/>
                      <a:gd name="connsiteX5" fmla="*/ 10420439 w 11044237"/>
                      <a:gd name="connsiteY5" fmla="*/ 3742713 h 3742713"/>
                      <a:gd name="connsiteX6" fmla="*/ 623798 w 11044237"/>
                      <a:gd name="connsiteY6" fmla="*/ 3742713 h 3742713"/>
                      <a:gd name="connsiteX7" fmla="*/ 0 w 11044237"/>
                      <a:gd name="connsiteY7" fmla="*/ 3118915 h 3742713"/>
                      <a:gd name="connsiteX8" fmla="*/ 0 w 11044237"/>
                      <a:gd name="connsiteY8" fmla="*/ 623798 h 374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4237" h="3742713" extrusionOk="0">
                        <a:moveTo>
                          <a:pt x="0" y="623798"/>
                        </a:moveTo>
                        <a:cubicBezTo>
                          <a:pt x="-54973" y="245376"/>
                          <a:pt x="228303" y="19134"/>
                          <a:pt x="623798" y="0"/>
                        </a:cubicBezTo>
                        <a:cubicBezTo>
                          <a:pt x="3789937" y="132882"/>
                          <a:pt x="8761223" y="-84951"/>
                          <a:pt x="10420439" y="0"/>
                        </a:cubicBezTo>
                        <a:cubicBezTo>
                          <a:pt x="10742030" y="22385"/>
                          <a:pt x="11032231" y="345646"/>
                          <a:pt x="11044237" y="623798"/>
                        </a:cubicBezTo>
                        <a:cubicBezTo>
                          <a:pt x="11064424" y="1363574"/>
                          <a:pt x="11196717" y="2095652"/>
                          <a:pt x="11044237" y="3118915"/>
                        </a:cubicBezTo>
                        <a:cubicBezTo>
                          <a:pt x="11088476" y="3468677"/>
                          <a:pt x="10772824" y="3726514"/>
                          <a:pt x="10420439" y="3742713"/>
                        </a:cubicBezTo>
                        <a:cubicBezTo>
                          <a:pt x="9434271" y="3830352"/>
                          <a:pt x="3352484" y="3670034"/>
                          <a:pt x="623798" y="3742713"/>
                        </a:cubicBezTo>
                        <a:cubicBezTo>
                          <a:pt x="272689" y="3679825"/>
                          <a:pt x="-34322" y="3511126"/>
                          <a:pt x="0" y="3118915"/>
                        </a:cubicBezTo>
                        <a:cubicBezTo>
                          <a:pt x="-38581" y="1942578"/>
                          <a:pt x="63341" y="1301082"/>
                          <a:pt x="0" y="62379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D17E898-E029-1CC1-0E19-EE2DD23F5F72}"/>
                  </a:ext>
                </a:extLst>
              </p:cNvPr>
              <p:cNvSpPr/>
              <p:nvPr/>
            </p:nvSpPr>
            <p:spPr>
              <a:xfrm>
                <a:off x="4239297" y="1457557"/>
                <a:ext cx="319657" cy="4243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D17E898-E029-1CC1-0E19-EE2DD23F5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97" y="1457557"/>
                <a:ext cx="319657" cy="424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8885C77F-AAEB-B5C5-0E93-6BACEBFE6B19}"/>
                  </a:ext>
                </a:extLst>
              </p:cNvPr>
              <p:cNvSpPr/>
              <p:nvPr/>
            </p:nvSpPr>
            <p:spPr>
              <a:xfrm>
                <a:off x="4690534" y="1457557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8885C77F-AAEB-B5C5-0E93-6BACEBFE6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34" y="1457557"/>
                <a:ext cx="319657" cy="339538"/>
              </a:xfrm>
              <a:prstGeom prst="rect">
                <a:avLst/>
              </a:prstGeom>
              <a:blipFill>
                <a:blip r:embed="rId10"/>
                <a:stretch>
                  <a:fillRect l="-10714" b="-1016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F6B9DD4-0CCB-14E3-F359-A0A79370C976}"/>
                  </a:ext>
                </a:extLst>
              </p:cNvPr>
              <p:cNvSpPr/>
              <p:nvPr/>
            </p:nvSpPr>
            <p:spPr>
              <a:xfrm>
                <a:off x="4690534" y="1907716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F6B9DD4-0CCB-14E3-F359-A0A79370C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34" y="1907716"/>
                <a:ext cx="319657" cy="339538"/>
              </a:xfrm>
              <a:prstGeom prst="rect">
                <a:avLst/>
              </a:prstGeom>
              <a:blipFill>
                <a:blip r:embed="rId11"/>
                <a:stretch>
                  <a:fillRect l="-53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010E2DA4-CE5F-1934-A560-2FB30B50E563}"/>
                  </a:ext>
                </a:extLst>
              </p:cNvPr>
              <p:cNvSpPr/>
              <p:nvPr/>
            </p:nvSpPr>
            <p:spPr>
              <a:xfrm>
                <a:off x="4683105" y="2403623"/>
                <a:ext cx="319657" cy="33953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010E2DA4-CE5F-1934-A560-2FB30B50E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05" y="2403623"/>
                <a:ext cx="319657" cy="339538"/>
              </a:xfrm>
              <a:prstGeom prst="rect">
                <a:avLst/>
              </a:prstGeom>
              <a:blipFill>
                <a:blip r:embed="rId1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654C6D-CC1C-6F86-93BD-9DF943C6129D}"/>
                  </a:ext>
                </a:extLst>
              </p:cNvPr>
              <p:cNvSpPr/>
              <p:nvPr/>
            </p:nvSpPr>
            <p:spPr>
              <a:xfrm>
                <a:off x="4203137" y="2142062"/>
                <a:ext cx="319657" cy="4243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C654C6D-CC1C-6F86-93BD-9DF943C61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37" y="2142062"/>
                <a:ext cx="319657" cy="424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95AB69BE-DB28-5D20-AA06-1389CA7BDF40}"/>
              </a:ext>
            </a:extLst>
          </p:cNvPr>
          <p:cNvSpPr txBox="1"/>
          <p:nvPr/>
        </p:nvSpPr>
        <p:spPr>
          <a:xfrm>
            <a:off x="5124085" y="172305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\</a:t>
            </a:r>
            <a:r>
              <a:rPr lang="es-CL" dirty="0" err="1"/>
              <a:t>dot</a:t>
            </a:r>
            <a:endParaRPr lang="es-CL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4358C2E-7018-16EF-8C98-738A63FA225C}"/>
              </a:ext>
            </a:extLst>
          </p:cNvPr>
          <p:cNvSpPr/>
          <p:nvPr/>
        </p:nvSpPr>
        <p:spPr>
          <a:xfrm>
            <a:off x="4094957" y="4860814"/>
            <a:ext cx="1131753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Positional encoding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B1F775-B507-378D-6ECA-87A47132C31B}"/>
              </a:ext>
            </a:extLst>
          </p:cNvPr>
          <p:cNvSpPr/>
          <p:nvPr/>
        </p:nvSpPr>
        <p:spPr>
          <a:xfrm>
            <a:off x="5304640" y="4860814"/>
            <a:ext cx="1004720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Attention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2AC5EED-C004-4561-8136-4092078AA155}"/>
              </a:ext>
            </a:extLst>
          </p:cNvPr>
          <p:cNvSpPr/>
          <p:nvPr/>
        </p:nvSpPr>
        <p:spPr>
          <a:xfrm>
            <a:off x="6408016" y="4837648"/>
            <a:ext cx="1207109" cy="10600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Add&amp;Norm</a:t>
            </a:r>
            <a:endParaRPr lang="es-CL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7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7A82-5D90-34BE-3BAE-350D6522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8570E60-C798-212A-5393-1DDF7C2A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8" r="14110"/>
          <a:stretch>
            <a:fillRect/>
          </a:stretch>
        </p:blipFill>
        <p:spPr>
          <a:xfrm>
            <a:off x="382654" y="2016004"/>
            <a:ext cx="6227318" cy="35576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2A9E39D7-6812-AA1C-0FCA-92CE026D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Proyecto actual</a:t>
            </a:r>
          </a:p>
        </p:txBody>
      </p: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7F854CE-8232-FB99-B7E2-7B3F5B9A6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77" y="1857941"/>
            <a:ext cx="4831257" cy="3883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Crear un predictor de la seguridad vial de las calles bajo la información de:</a:t>
            </a:r>
          </a:p>
          <a:p>
            <a:r>
              <a:rPr lang="es-CL" dirty="0"/>
              <a:t>Las conexiones entre intersecciones: </a:t>
            </a:r>
            <a:r>
              <a:rPr lang="es-CL" dirty="0" err="1"/>
              <a:t>OpenStreetMap</a:t>
            </a:r>
            <a:endParaRPr lang="es-CL" dirty="0"/>
          </a:p>
          <a:p>
            <a:r>
              <a:rPr lang="es-CL" dirty="0"/>
              <a:t>Accidentes de tránsitos: </a:t>
            </a:r>
            <a:r>
              <a:rPr lang="es-CL" dirty="0" err="1"/>
              <a:t>Conaset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9179425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3FE-00B3-4216-41EF-FD3E9F73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420C220-A8B4-BA78-B0E4-2A70440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8" r="14110"/>
          <a:stretch>
            <a:fillRect/>
          </a:stretch>
        </p:blipFill>
        <p:spPr>
          <a:xfrm>
            <a:off x="382654" y="2016004"/>
            <a:ext cx="6227318" cy="35576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86" name="Grupo 1085">
            <a:extLst>
              <a:ext uri="{FF2B5EF4-FFF2-40B4-BE49-F238E27FC236}">
                <a16:creationId xmlns:a16="http://schemas.microsoft.com/office/drawing/2014/main" id="{7C8B59C8-F170-840D-099C-3FD9332170E1}"/>
              </a:ext>
            </a:extLst>
          </p:cNvPr>
          <p:cNvGrpSpPr/>
          <p:nvPr/>
        </p:nvGrpSpPr>
        <p:grpSpPr>
          <a:xfrm>
            <a:off x="806996" y="2553731"/>
            <a:ext cx="3166784" cy="2528637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882D3C7-E1AF-8DA8-C53C-1AD70FBF2791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C0B457-815B-CD20-F896-7D12D5A4EB64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0B16EEF-45E4-9DE1-C183-D19E455A7516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F9CB6D2-1F92-E690-125E-B49EE9632C75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F69D029-38DA-0440-2236-B318F6796DB2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1BBC506-F1C4-FED1-A064-EBDBB7226591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5BBD48D-E805-C9A1-3B59-3FABDF3DBDF3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CD5DFB6-586D-0EBB-077D-0451A6BB72D2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706E7CA-DA2A-4A80-A4F8-50D1F3D9EA3E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B3D1CBC-54D9-F4E6-B8FF-C79226E9CFA0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892381D4-7074-F016-DAAA-9C51176703F7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BA1ED79F-D00A-11ED-BBB4-7072077573EA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2E0EB3AA-9397-2E21-2D28-3D670E122A0D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7B9BB147-9E01-5A71-8877-8711F4E70453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DA0C059E-DD97-387C-8750-613D367C1318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D50466B3-0EB4-9AF6-5FFE-50EAF151A78D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348D5DD6-A9BB-4854-86D5-384650B67AB7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0808C919-A099-D227-CBCD-C699E78B0334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FF086B75-15C3-105D-F14E-F931FA918656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7B6E20C7-E09E-D82E-87AE-2794E4B3BDCA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30FA1000-B28A-2A7C-5991-7CB98ADBD4B6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C981AEEF-F9A2-7607-0649-F5FFC52518A4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40C207E5-5ECE-400B-1F5B-0785B981564C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26147F43-A765-B3EF-FADB-98D503C3976D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B466704-3C50-AE12-C32A-9D3F9514587D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1DADAC1-5254-3E63-1E4A-2A54876E543A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0527227-1647-60CD-28B6-6167446E376C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985FF83-EA58-E07E-496B-E4A4A4885235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28F5DD1B-D006-324C-0C7E-6A39AE40A215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7FEE877-6DCE-BDC7-3C48-8CD753CCB519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8B768F0-DC0F-B68D-6A6C-C08CFC949B25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BBB1251-EF62-DF4D-1D5D-355C9D198433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0535A0E-34D3-E1E5-AFB3-DC4558240786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AC8A3750-6D22-77A8-486E-95CA42D68A8A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E077D026-14CC-2825-05C9-7D677AAA8EB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657D3783-48AE-9A8A-5831-6DCC59DF5421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7BBC05B7-4EDF-3486-1968-96849B79BEAD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83B4128B-9032-01EB-9402-485D367D87DD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971E0545-A2FE-3CEF-2804-DF8B1018804F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C865BA9-18AA-22B0-9BD8-8DC814C282DD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7519474A-64EC-7C25-0427-1E772B0EB41C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987D630A-8FB7-ED04-F062-07031EF97D1B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CD6A54C1-7D49-94D6-834C-83BF7347D002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892A568-CFA0-7E61-4EDF-12658FDDD75C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DEC60312-AAC2-D77B-8C05-13082A40B324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ítulo 1">
            <a:extLst>
              <a:ext uri="{FF2B5EF4-FFF2-40B4-BE49-F238E27FC236}">
                <a16:creationId xmlns:a16="http://schemas.microsoft.com/office/drawing/2014/main" id="{D4AEB829-F7CD-AF21-72D1-97E3334F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Proyecto actual</a:t>
            </a:r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F19EB40C-3629-057F-E1EF-81D9622A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77" y="1853323"/>
            <a:ext cx="4831257" cy="3883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Crear un predictor de la seguridad vial de las calles bajo la información de:</a:t>
            </a:r>
          </a:p>
          <a:p>
            <a:r>
              <a:rPr lang="es-CL" dirty="0"/>
              <a:t>Las conexiones entre intersecciones: </a:t>
            </a:r>
            <a:r>
              <a:rPr lang="es-CL" dirty="0" err="1"/>
              <a:t>OpenStreetMap</a:t>
            </a:r>
            <a:endParaRPr lang="es-CL" dirty="0"/>
          </a:p>
          <a:p>
            <a:r>
              <a:rPr lang="es-CL" dirty="0"/>
              <a:t>Accidentes de tránsitos: </a:t>
            </a:r>
            <a:r>
              <a:rPr lang="es-CL" dirty="0" err="1"/>
              <a:t>Conaset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137167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DFBB-2C5F-4953-6EC8-2E3FAD752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34BA71D2-031E-79A3-621F-E016586A6D54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EA2619E-917A-1BBC-2E0A-D466D73D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1D70B51-E0A8-1FA3-81C1-F18E4C47E7C4}"/>
              </a:ext>
            </a:extLst>
          </p:cNvPr>
          <p:cNvGrpSpPr/>
          <p:nvPr/>
        </p:nvGrpSpPr>
        <p:grpSpPr>
          <a:xfrm>
            <a:off x="3019216" y="2101287"/>
            <a:ext cx="3166784" cy="2528637"/>
            <a:chOff x="3019216" y="2101287"/>
            <a:chExt cx="3166784" cy="2528637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AA48ABA-4EEC-F9BC-471A-01AF6E9C1BD8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54FAC6F-C21E-17E6-F34B-3C80BF6D88FC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EFE33798-6833-2F3B-841A-34EB41C42413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914F9B8-01F2-CFFB-9144-B1E569E8FAD0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8B3D89F-940A-7F56-7AA8-A5FFB15EFC74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736E6FB-8DA7-F61C-F9BF-C05F73CF801F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478C8CB5-F365-A3D9-A9CD-18418863D978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C82001C3-27B4-C422-F0E7-FAB061E2A782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163091F8-11B5-7A6D-F589-11147F1591F0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BFF2EEBB-7767-EF61-F2F5-AAB34DA8E51D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09CAD417-D3F5-2DB9-4897-DA8901F84C83}"/>
                </a:ext>
              </a:extLst>
            </p:cNvPr>
            <p:cNvCxnSpPr>
              <a:stCxn id="44" idx="4"/>
              <a:endCxn id="53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CCCB282C-A24C-2DF9-92D5-12CE9740F5FE}"/>
                </a:ext>
              </a:extLst>
            </p:cNvPr>
            <p:cNvCxnSpPr>
              <a:cxnSpLocks/>
              <a:stCxn id="46" idx="0"/>
              <a:endCxn id="53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32990356-ED59-6A03-8531-3C4883BC74D1}"/>
                </a:ext>
              </a:extLst>
            </p:cNvPr>
            <p:cNvCxnSpPr>
              <a:cxnSpLocks/>
              <a:stCxn id="44" idx="2"/>
              <a:endCxn id="49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B9985654-9BAA-553E-BD31-B354E7151174}"/>
                </a:ext>
              </a:extLst>
            </p:cNvPr>
            <p:cNvCxnSpPr>
              <a:stCxn id="49" idx="2"/>
              <a:endCxn id="3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E26DDFE4-01DE-2A53-7B89-36D53854FC76}"/>
                </a:ext>
              </a:extLst>
            </p:cNvPr>
            <p:cNvCxnSpPr>
              <a:cxnSpLocks/>
              <a:stCxn id="51" idx="0"/>
              <a:endCxn id="3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9BB8DAEA-EE74-8E8B-031C-3CFC45E6D32D}"/>
                </a:ext>
              </a:extLst>
            </p:cNvPr>
            <p:cNvCxnSpPr>
              <a:stCxn id="53" idx="2"/>
              <a:endCxn id="42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9D04F33F-A15E-E697-B150-4F367E7B59F8}"/>
                </a:ext>
              </a:extLst>
            </p:cNvPr>
            <p:cNvCxnSpPr>
              <a:stCxn id="42" idx="2"/>
              <a:endCxn id="51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5F848E1F-2A58-3179-7A81-A7EF44F414D4}"/>
                </a:ext>
              </a:extLst>
            </p:cNvPr>
            <p:cNvCxnSpPr>
              <a:cxnSpLocks/>
              <a:stCxn id="42" idx="0"/>
              <a:endCxn id="49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ector recto de flecha 1024">
              <a:extLst>
                <a:ext uri="{FF2B5EF4-FFF2-40B4-BE49-F238E27FC236}">
                  <a16:creationId xmlns:a16="http://schemas.microsoft.com/office/drawing/2014/main" id="{39EC8F13-3D05-58E1-60D9-5D5B9D02DACE}"/>
                </a:ext>
              </a:extLst>
            </p:cNvPr>
            <p:cNvCxnSpPr>
              <a:stCxn id="42" idx="4"/>
              <a:endCxn id="47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Conector recto de flecha 1025">
              <a:extLst>
                <a:ext uri="{FF2B5EF4-FFF2-40B4-BE49-F238E27FC236}">
                  <a16:creationId xmlns:a16="http://schemas.microsoft.com/office/drawing/2014/main" id="{208D4714-9619-EE10-066B-7E07C6F058F2}"/>
                </a:ext>
              </a:extLst>
            </p:cNvPr>
            <p:cNvCxnSpPr>
              <a:stCxn id="46" idx="2"/>
              <a:endCxn id="47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ector recto de flecha 1026">
              <a:extLst>
                <a:ext uri="{FF2B5EF4-FFF2-40B4-BE49-F238E27FC236}">
                  <a16:creationId xmlns:a16="http://schemas.microsoft.com/office/drawing/2014/main" id="{B2A89944-19C3-6DBB-F75B-A7EA3D70573C}"/>
                </a:ext>
              </a:extLst>
            </p:cNvPr>
            <p:cNvCxnSpPr>
              <a:stCxn id="51" idx="4"/>
              <a:endCxn id="48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de flecha 1027">
              <a:extLst>
                <a:ext uri="{FF2B5EF4-FFF2-40B4-BE49-F238E27FC236}">
                  <a16:creationId xmlns:a16="http://schemas.microsoft.com/office/drawing/2014/main" id="{BAA96CA1-1B0D-0F22-9B1C-44C8649C8EEE}"/>
                </a:ext>
              </a:extLst>
            </p:cNvPr>
            <p:cNvCxnSpPr>
              <a:stCxn id="48" idx="4"/>
              <a:endCxn id="40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de flecha 1028">
              <a:extLst>
                <a:ext uri="{FF2B5EF4-FFF2-40B4-BE49-F238E27FC236}">
                  <a16:creationId xmlns:a16="http://schemas.microsoft.com/office/drawing/2014/main" id="{20163D18-BBFA-5DA3-11E8-EE6C43438511}"/>
                </a:ext>
              </a:extLst>
            </p:cNvPr>
            <p:cNvCxnSpPr>
              <a:stCxn id="47" idx="2"/>
              <a:endCxn id="40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0" name="Elipse 1029">
              <a:extLst>
                <a:ext uri="{FF2B5EF4-FFF2-40B4-BE49-F238E27FC236}">
                  <a16:creationId xmlns:a16="http://schemas.microsoft.com/office/drawing/2014/main" id="{0A1B53E6-003B-09BA-C935-82C2EFB43572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2" name="Elipse 1031">
              <a:extLst>
                <a:ext uri="{FF2B5EF4-FFF2-40B4-BE49-F238E27FC236}">
                  <a16:creationId xmlns:a16="http://schemas.microsoft.com/office/drawing/2014/main" id="{C24C4D8D-C185-8B3A-CDDC-9D46A16FD016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4" name="Elipse 1033">
              <a:extLst>
                <a:ext uri="{FF2B5EF4-FFF2-40B4-BE49-F238E27FC236}">
                  <a16:creationId xmlns:a16="http://schemas.microsoft.com/office/drawing/2014/main" id="{E89B7578-4548-D3D2-75EB-1FC82B65EF14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36" name="Elipse 1035">
              <a:extLst>
                <a:ext uri="{FF2B5EF4-FFF2-40B4-BE49-F238E27FC236}">
                  <a16:creationId xmlns:a16="http://schemas.microsoft.com/office/drawing/2014/main" id="{E6E13CBE-5B0C-BBC9-0B6A-8912E741B9AB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8" name="Elipse 1037">
              <a:extLst>
                <a:ext uri="{FF2B5EF4-FFF2-40B4-BE49-F238E27FC236}">
                  <a16:creationId xmlns:a16="http://schemas.microsoft.com/office/drawing/2014/main" id="{0CC068E1-0664-CCA3-AB8A-9138FD82EFA0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39" name="Elipse 1038">
              <a:extLst>
                <a:ext uri="{FF2B5EF4-FFF2-40B4-BE49-F238E27FC236}">
                  <a16:creationId xmlns:a16="http://schemas.microsoft.com/office/drawing/2014/main" id="{652A8C08-B349-06C9-B926-51D8DF694BB0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0" name="Elipse 1039">
              <a:extLst>
                <a:ext uri="{FF2B5EF4-FFF2-40B4-BE49-F238E27FC236}">
                  <a16:creationId xmlns:a16="http://schemas.microsoft.com/office/drawing/2014/main" id="{E404B2D3-3CFD-1B03-3F1C-A33B032DC6A3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1" name="Elipse 1040">
              <a:extLst>
                <a:ext uri="{FF2B5EF4-FFF2-40B4-BE49-F238E27FC236}">
                  <a16:creationId xmlns:a16="http://schemas.microsoft.com/office/drawing/2014/main" id="{F6F2EC37-EF8A-2DF8-F7E8-F01D355AAFCD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3" name="Elipse 1042">
              <a:extLst>
                <a:ext uri="{FF2B5EF4-FFF2-40B4-BE49-F238E27FC236}">
                  <a16:creationId xmlns:a16="http://schemas.microsoft.com/office/drawing/2014/main" id="{3275C3CA-BD16-FDBD-756B-80F2CCE5FC9D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44" name="Elipse 1043">
              <a:extLst>
                <a:ext uri="{FF2B5EF4-FFF2-40B4-BE49-F238E27FC236}">
                  <a16:creationId xmlns:a16="http://schemas.microsoft.com/office/drawing/2014/main" id="{A155A731-3D80-0C6D-33EA-D5ADD369BEC2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1045" name="Conector recto de flecha 1044">
              <a:extLst>
                <a:ext uri="{FF2B5EF4-FFF2-40B4-BE49-F238E27FC236}">
                  <a16:creationId xmlns:a16="http://schemas.microsoft.com/office/drawing/2014/main" id="{5CE18214-74B0-9EA5-C3FA-036FC0410F84}"/>
                </a:ext>
              </a:extLst>
            </p:cNvPr>
            <p:cNvCxnSpPr>
              <a:stCxn id="1036" idx="4"/>
              <a:endCxn id="1044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Conector recto de flecha 1045">
              <a:extLst>
                <a:ext uri="{FF2B5EF4-FFF2-40B4-BE49-F238E27FC236}">
                  <a16:creationId xmlns:a16="http://schemas.microsoft.com/office/drawing/2014/main" id="{ACBCE9DC-D5C7-12DA-462B-8F0EEABA94ED}"/>
                </a:ext>
              </a:extLst>
            </p:cNvPr>
            <p:cNvCxnSpPr>
              <a:cxnSpLocks/>
              <a:stCxn id="1038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Conector recto de flecha 1046">
              <a:extLst>
                <a:ext uri="{FF2B5EF4-FFF2-40B4-BE49-F238E27FC236}">
                  <a16:creationId xmlns:a16="http://schemas.microsoft.com/office/drawing/2014/main" id="{384F9153-55EB-6574-ADF1-63447618D097}"/>
                </a:ext>
              </a:extLst>
            </p:cNvPr>
            <p:cNvCxnSpPr>
              <a:cxnSpLocks/>
              <a:stCxn id="1036" idx="2"/>
              <a:endCxn id="1041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Conector recto de flecha 1047">
              <a:extLst>
                <a:ext uri="{FF2B5EF4-FFF2-40B4-BE49-F238E27FC236}">
                  <a16:creationId xmlns:a16="http://schemas.microsoft.com/office/drawing/2014/main" id="{66919CA3-0886-7193-5A92-4A5B9BB1A2D7}"/>
                </a:ext>
              </a:extLst>
            </p:cNvPr>
            <p:cNvCxnSpPr>
              <a:cxnSpLocks/>
              <a:stCxn id="1041" idx="4"/>
              <a:endCxn id="1030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ector recto de flecha 1048">
              <a:extLst>
                <a:ext uri="{FF2B5EF4-FFF2-40B4-BE49-F238E27FC236}">
                  <a16:creationId xmlns:a16="http://schemas.microsoft.com/office/drawing/2014/main" id="{E77243D5-4FAF-F87D-F4D8-D90BFD9A7E69}"/>
                </a:ext>
              </a:extLst>
            </p:cNvPr>
            <p:cNvCxnSpPr>
              <a:cxnSpLocks/>
              <a:stCxn id="1043" idx="0"/>
              <a:endCxn id="1030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Conector recto de flecha 1049">
              <a:extLst>
                <a:ext uri="{FF2B5EF4-FFF2-40B4-BE49-F238E27FC236}">
                  <a16:creationId xmlns:a16="http://schemas.microsoft.com/office/drawing/2014/main" id="{22715631-75E7-62E4-290B-09B9E3028C5B}"/>
                </a:ext>
              </a:extLst>
            </p:cNvPr>
            <p:cNvCxnSpPr>
              <a:cxnSpLocks/>
              <a:stCxn id="1044" idx="4"/>
              <a:endCxn id="103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ector recto de flecha 1050">
              <a:extLst>
                <a:ext uri="{FF2B5EF4-FFF2-40B4-BE49-F238E27FC236}">
                  <a16:creationId xmlns:a16="http://schemas.microsoft.com/office/drawing/2014/main" id="{90ABBE02-82E1-11F9-EEBC-24E60D718509}"/>
                </a:ext>
              </a:extLst>
            </p:cNvPr>
            <p:cNvCxnSpPr>
              <a:cxnSpLocks/>
              <a:stCxn id="1034" idx="2"/>
              <a:endCxn id="1040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cto de flecha 1051">
              <a:extLst>
                <a:ext uri="{FF2B5EF4-FFF2-40B4-BE49-F238E27FC236}">
                  <a16:creationId xmlns:a16="http://schemas.microsoft.com/office/drawing/2014/main" id="{83CB0A57-5A95-EAF5-38A1-401D082FA78E}"/>
                </a:ext>
              </a:extLst>
            </p:cNvPr>
            <p:cNvCxnSpPr>
              <a:cxnSpLocks/>
              <a:stCxn id="1034" idx="4"/>
              <a:endCxn id="1039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Conector recto de flecha 1052">
              <a:extLst>
                <a:ext uri="{FF2B5EF4-FFF2-40B4-BE49-F238E27FC236}">
                  <a16:creationId xmlns:a16="http://schemas.microsoft.com/office/drawing/2014/main" id="{5E5CB7AA-7FDE-3311-05CF-3A047D64D451}"/>
                </a:ext>
              </a:extLst>
            </p:cNvPr>
            <p:cNvCxnSpPr>
              <a:cxnSpLocks/>
              <a:stCxn id="1038" idx="4"/>
              <a:endCxn id="1039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onector recto de flecha 1053">
              <a:extLst>
                <a:ext uri="{FF2B5EF4-FFF2-40B4-BE49-F238E27FC236}">
                  <a16:creationId xmlns:a16="http://schemas.microsoft.com/office/drawing/2014/main" id="{C8D71CFF-4A41-9710-EF54-1D9B5BEF0F98}"/>
                </a:ext>
              </a:extLst>
            </p:cNvPr>
            <p:cNvCxnSpPr>
              <a:stCxn id="1043" idx="4"/>
              <a:endCxn id="1040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ector recto de flecha 1054">
              <a:extLst>
                <a:ext uri="{FF2B5EF4-FFF2-40B4-BE49-F238E27FC236}">
                  <a16:creationId xmlns:a16="http://schemas.microsoft.com/office/drawing/2014/main" id="{E5DB4BB4-340B-F8EB-C906-F27334B9592C}"/>
                </a:ext>
              </a:extLst>
            </p:cNvPr>
            <p:cNvCxnSpPr>
              <a:cxnSpLocks/>
              <a:endCxn id="1032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onector recto de flecha 1055">
              <a:extLst>
                <a:ext uri="{FF2B5EF4-FFF2-40B4-BE49-F238E27FC236}">
                  <a16:creationId xmlns:a16="http://schemas.microsoft.com/office/drawing/2014/main" id="{80D829E1-29D6-1B16-EA84-9202DFA3D1D2}"/>
                </a:ext>
              </a:extLst>
            </p:cNvPr>
            <p:cNvCxnSpPr>
              <a:cxnSpLocks/>
              <a:stCxn id="1032" idx="1"/>
              <a:endCxn id="1040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04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ECB6-669A-876C-D835-652EE2B14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F5F63FFC-E275-9C5D-3D46-4DF60DF61BC0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FD6017A-D149-E192-9C29-1C4E1D5D6BB6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081F10A-B917-A4A3-BE31-9C320D0F8AD7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DC9407C-98AA-F2AD-3BFB-8C50BD33927A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A1FE3DE-06F6-3C48-A6C2-EE40D5835CDF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B9F02A6-A1A0-A39D-D1E9-319664DC3251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54E7658-FBA5-A879-D6E0-F6187C6AFC4A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3471C7F-4AC7-9CA5-71B6-E990387D8314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759A462-4D6A-1E26-3391-8C956B7F84A8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7058FB1-453C-6625-009C-C65D27D21A6E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27BF3C5-A6DB-824A-9249-2CA1CFEAC5AB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A5F0562F-DE2F-38F8-5178-1DF4027F8B6F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846B990-C59E-9717-81B5-718A5FD20F36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BC5E88DB-189C-19A2-D654-CC5F564118BA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71C5C3BA-E605-71A3-0DD7-AB24D942E1CF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24D0385B-CF45-21E3-3E49-6C4EA22D8075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FD8F79C1-822B-9748-B41B-48D970B76105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61568E83-C920-FC7B-1CB3-C354B13A66DE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77EE7399-3E31-D5C7-AF92-12B1D07497EE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B61B707F-11C3-B402-0E28-435E649AD020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9D69685C-2411-3C90-A633-9497C4C5D07E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839EAF57-E5D7-C47A-CA38-3A7E5333D7A2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C13F4E8B-C505-1AE3-8D5B-42DC1018996D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9DB8AD42-FC0D-A150-48B5-05F8F6D6C580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C791909D-B37C-9A0E-12B7-44BDA4B3765D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BC184718-EAFA-EC9D-7626-52D9FA4D3517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6AE9210-51EF-C055-04DD-54326EE7A1C2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13727CD8-F9CC-5516-1238-55D06F0BE5FB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495F140-3167-3EFB-1BFF-A2875294BAA4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F05D38F-2B02-ACD8-8FC6-0C74B93DB5EE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773CC3C-32D6-C611-3853-E990615A7767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828C004-C66A-CE36-DCF3-68D5556CF5A3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BA96B7B-3E56-2508-7CEB-ED451022EA20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B3CA36C-0483-CFE3-59F7-14C2D0B29091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8099F702-7F5F-F55F-164F-B023DE14586D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B80BBEA1-C562-BA31-D9B9-30625B629E0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D0C48BF6-2A55-B687-0A4A-955707877D24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C1B0911E-B33B-A6A3-11F3-48151716F6B9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DAA0E00E-184F-082F-942F-F90EB55B5E00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786CC5F8-31A3-4D20-C32F-3816076995EE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73D60C23-A3DF-481B-9D01-9A4F99E97CEC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43FF0C1E-40BC-6445-6CFD-F5666D8CFFFD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46CD031-F3A3-3F76-E68D-AA8DE6D3D854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0C301A57-2F43-D9AF-530D-65358F5D7466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0C1F4149-C1F6-378C-42E0-EEA902493A19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20969103-2DDE-D169-F463-80EA607BAEF0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D8525B22-83FD-E37E-37D8-9010EE85F670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ADD4C0A-5C04-ED1C-A825-7FEABA6E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D7A4201-531C-8A85-11F4-A4F7FFB0A201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</p:spTree>
    <p:extLst>
      <p:ext uri="{BB962C8B-B14F-4D97-AF65-F5344CB8AC3E}">
        <p14:creationId xmlns:p14="http://schemas.microsoft.com/office/powerpoint/2010/main" val="969960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07A5-B777-8AF4-DD27-A1CC6FA5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9611F375-9971-F482-3F41-E0B2CF53E74D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1DB4CB9-5971-4B88-C755-30026A64BD14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67F5F16-F66D-ED5F-A930-E9546A088E6E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CDD5428-1967-99F5-3DCA-77D7830AAC1B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3ABC652-3BE6-E8F6-C5A5-33DD689CDA0C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1165FB1-5BAF-CCF4-BC07-174C3E31D9D2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CB4D00A-8CBE-C954-886F-9F2128D3B5D1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93F2080-F2E9-C317-126F-F4F887102E63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6A54B48-928A-82DA-75BA-6D4313E37083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B359699-F41B-6A58-6E24-2EFF74FEFE3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46A1ECB-47D4-F2F3-18F7-5E77562205BC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CFF3229B-6560-9A01-B11D-DD144DE70D85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C2B0B870-303F-0C76-8CD4-B127F8E336B9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90DAA8CA-D6A4-16D9-13AB-F22658FF3E22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785F4B03-AF1B-1690-0BEE-09FC444974AA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70B5E651-DD5F-2FC0-BCBF-AE996CFF0ABD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FA4BAEE9-14A6-7274-A063-7C7DDBB1FED5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46781AA9-0500-734E-C9B2-2E3B39BE4FC0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D47EA107-1A90-30FD-FB12-59F24AA7529F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3F90EF5E-10D2-0351-1CC8-0DFB6D14598F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19DEEB47-A451-4256-17FD-365254A907A8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58FEBB9E-5B90-C3B7-8355-56B82953C1CA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54D81B05-FE91-B936-9D4F-5A769475CD3E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A24EE01E-260F-2AC2-A32A-542E49B5E9B2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41B7C7E5-2EAA-64A7-2F6E-79916146F2E3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0560AEE8-9605-8F99-71E3-0C49823D7EC7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99D7400-4527-BE7F-74C0-EE0A1897FF0C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DACA7C3-BB08-AEDD-E5BB-E39DE78A17AC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9914F8C-B0FF-9B7F-3FEA-1A809C908BCC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118A85F-DEAF-B168-8F52-79E7C7B4A11E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48D8990-25F5-FA70-5293-162774FEF7B0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C97F0CB-D590-06BE-555B-EB7BEB0D493A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3583F74F-D55D-173A-DBF4-B1FB52A56A31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1CAFA87-38D0-808C-6DE3-D5EDFD2EBF35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0E74CD54-7949-7C9C-9944-E4661A7429B1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B63C311-4B56-37CB-94F7-E0B641FAF60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2C61390A-E462-652F-8078-D0ED4894664C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B4E71B2D-850D-8737-5E91-7B3DB8CD6A0C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880F004-7F98-F52F-CA9F-5479608C192C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2275198E-0329-BE1A-1E7E-C209B63F2B88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9BD942E1-76EB-F83F-736B-464AC37A4A33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67E0BCE3-9FB4-8429-A62F-2D5A040CF7EE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4C722239-FFA3-1DCC-9DA1-18B20FC85AAD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A4FE93D4-E316-AE33-8ABA-B73825BAE548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7EC021E1-05CA-7D61-E4F9-3DC68E1D5C47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47B05B55-0E85-D380-0A99-466A89EA73A3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62880788-8EBD-FAEE-D985-63DA7AD4BFE8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4FB043B2-2676-ABA4-5B30-5EF39EFFB0A3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D38C83EF-ED69-04F1-80FF-502EBBC452CC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E869236E-E521-2383-52A5-037A583FA427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9286D8A2-80ED-DF4D-1E6A-4DD3CD0069B6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3CD2A177-50BD-8F29-C3CF-39F47F776862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76AFA82B-8126-8B41-8A3C-47FFDAF123A2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72E02667-567D-7A39-D107-2232244DC0BF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AC9613AE-02CF-8F09-14B5-725FC27B4AAF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871FA791-DD2E-F3F3-1C83-ED1A4DF64220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FA9613BE-4289-F6BE-10D4-F8A83EA47AEA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4C76B4A7-10D4-A32A-E31D-0732E2B766A7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7128C6EE-4D2F-927B-6C98-3F6654079021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00D9FCA0-CABE-F2A9-A431-39F6CD73B2D1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5E6A8C8C-35A1-9BD5-0EBC-BB4926E65A67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4196EF22-A5BC-23C3-DDEB-9B5EE86D2CA3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359687B2-7718-74A8-3428-A926D25EC685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77EA65AC-3B5A-E3DC-167A-C12FD5392543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FF743081-C89D-F139-655E-2B761099C589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13A37CBD-0D7D-9599-F0FB-710501836759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79610B1B-4EBB-1420-9EB8-FBA072ADF3C6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B3C51565-7BD2-ADBF-177F-EDC3E90B31E2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27ACF155-4BB3-2845-DED3-FBC2DB44A450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86684F2B-986F-EE9E-420F-B8F36963D88E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9261D62E-2FB2-EA2B-407A-E37158104CAA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FDDD49B9-A790-C622-741C-058BEEB4713B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B618BCCE-E635-AA89-567E-A2C915103A7D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9B796B6C-449D-25CC-3CA0-47E123D462FD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76E1E096-CC79-24E5-AA6B-444A25BDC1EC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0A9CE302-4343-58DB-C1E2-E0858B015E69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3D4C7556-209D-246A-1D36-D4C83F7FB091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4ADD6B44-47E2-5CCF-96B4-7F64999D57EF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823A0581-AD37-32DD-09D5-275EAD2A9106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35A0CF49-8FFB-31B1-B9E6-3845E0C1A00E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44C5CDA0-04BC-53BC-40EB-28A9A5962E5F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E13D55E7-9744-16C8-8559-0143F0FBED0C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E8F4D2D3-B90E-1B2C-DEF4-61C0E985B36E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11C605FE-6589-CC68-B322-CDD0CDF9AE26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7F30FD2E-C611-711E-64F0-2AEECFF9949F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25C8AD69-BFF8-42CA-230B-A4F4547867AE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727DEFB1-D856-96BF-9F9A-35A08CABA51C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47980BB2-0714-B265-92CB-FE4D488942F2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88BD2AB5-0D4C-367D-7FE3-C9D07F127065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20FCDDBF-12BD-99B3-0472-9996F2F4E61B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F7EF9E44-8D57-6707-9E75-2B61FBD56BAD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A656E1CA-6592-B0DF-1C63-6D6835869497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4689D6D5-E831-32ED-F6B4-CAB148E237A9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DB3A5A5D-DE98-7205-6E50-47D53EB4D0E1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94277AB1-2582-1B82-7BBF-23E0BEF9B459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6860D401-5D70-8671-CD97-88B9A23E06A3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D293B9F4-9FF3-63E7-F72E-2C75DD5C2EC5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D744BFC9-CAE9-7D04-B167-AF64122D1D86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3BCBA37-9942-4835-594F-89C60CBD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B7532F8-1F95-3462-EC25-B3A320176154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6D7DEC70-9CD3-3D0F-700E-C1139E2A0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3311354"/>
      </p:ext>
    </p:extLst>
  </p:cSld>
  <p:clrMapOvr>
    <a:masterClrMapping/>
  </p:clrMapOvr>
  <p:transition advTm="18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54A2-7AA2-524F-8BDC-8C7347A4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C89DC5AA-F7F5-0BBF-2826-BAD6CD2D956E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54B39F5-56F1-3B10-AE24-234A17F3BA05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6273FA70-A599-3B60-92B9-F75057CCC16B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C6DC5A3-6E0C-1BCF-D3B4-BB4B1B608D06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02ADFBD-A74C-17D0-63A9-A76C28E68BBC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1BB9DB9A-A6E9-D8F3-9873-CF6C61A2B1E3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B49222F-4FAE-4115-96D0-B43D00BD0622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7621142-DA3D-22EE-6D46-A1BAB82AF5B2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8F8A613-A6D9-49C1-A952-1AAA5FFF11F4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468050B-3917-CD6A-93A5-7A2140E32D68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C12E5A8-0B97-8F4A-5652-B45954D92BA1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FB86BA92-6993-694A-D076-8BBB6BB408A8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811DF677-EB5B-512A-502B-5384CED4BED6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FBA25414-60AA-34D8-D383-58F2C42302A5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1D8158D1-FAE8-98C4-D16C-CD846B3FFCF8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F42C78DB-2527-3243-FED9-C32901EBD303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3CC8A9E2-96B6-12EE-C8E8-AC91453DCB4C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68B73F0B-DE7D-8DDA-163D-02E998DAAF8B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9506CE29-1821-4116-2676-6591761A6AFE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45DD46B3-9551-888C-80EF-38D0C3CAFBC2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509D42E3-58CC-1346-8776-66EA34171BFA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8675FC97-CACC-D19C-ADD5-CA8FE03383F8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9115D18E-1965-0955-9A2F-4E609372E205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6253DDF1-D392-B0E7-4148-4AA2E86626A8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C8AACD9-666D-A5F8-73CC-377E36BF9C59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AD50290-8A2C-7A9E-B380-C18DDA714690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E5D71DD-874B-E5DC-96A0-3161B51B2521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3BA53600-3D5C-1A83-B900-7557D4E48171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EF4EF88-1BC7-81DE-8C1A-45296CDE3CBC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3A7B1FCB-322D-3820-253E-A14E9D8D30CD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729664F4-BBA7-4596-6CF7-881BDD1FFC77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AEE1C2D-32CB-57AD-CA9E-CDF2BCEE9DBC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C1CCA383-67A6-C1C2-C35E-4D36D3E7D29C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159FC05-A5F1-44B9-683D-568EA1B6CC0F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AD3C8272-08DB-45CC-885D-FD55149EA846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19A9001F-5DD4-DFA8-792B-6825C0F9398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1A026AC9-2974-4129-FF00-F2E390391CB2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93EF76EC-C687-0480-DC2B-4FCAE690A941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06AAD68-15DA-6387-CAC2-48F27FF60C97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AACEB902-6F55-003A-6DE7-D0F42D058DFF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A4AFFAE2-1C9A-75FF-8523-7B1A3052E3F4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D3D6F7BC-1242-C9D3-9244-91B5FBD4F191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887C3CDC-B01B-7A58-0BB2-CAEA47CDEC70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89459032-A0E5-106A-B398-C8C9831AC9B0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5C9CC1B8-6198-7F2C-1838-90A112205257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89D783CE-4403-86E3-9B89-E2B2FE85A03F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1A2BF9C4-CA19-0A2C-B153-695569D3D180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5DBFCD1C-4C89-D0A2-2663-B58FAA72841C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D8809162-59B1-836C-88C6-14516120F39E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8B3445B3-157C-0BF4-C761-84267FE32E77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8B3445B3-157C-0BF4-C761-84267FE3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2A370524-7D95-55D4-0422-4F9CA536DBE9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2A370524-7D95-55D4-0422-4F9CA536D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1EFDD2C9-ADF8-405B-77FA-458B206DB4B9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AB29879D-3AD0-E7A0-EA3E-928446BF40AE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3AA7984A-C121-30D7-0B8A-22CEA45D05C9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7AF04E13-9E70-DD51-3A63-2EAB58458C56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72A29F56-C7B6-BE34-B744-7ED386344E4E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CC2EB3F5-4F56-28AE-DC57-34DBE6D8A06F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B07FF9DE-D28B-3606-7AFC-A6C781A3E938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DF0B284B-FD4C-7A6A-ADFB-9BF3D5FECAEF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AB722F07-43E1-8E06-9634-015B4D6B12BC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319CAB7D-B579-5DB7-9004-660EB6BAFC43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506CB8E7-1E6C-6FF3-3D34-F0D67F50D8E1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F470DE70-807C-BB93-8D55-05453BB1756D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652145CF-A81E-7749-F5D3-DC8279984A33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290C8715-9393-AFCA-9F53-6E958AB566D5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F9CA0F90-151C-CB3B-62EC-6B37DDF9B93C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2A7063C6-AEC5-5886-9C76-154902988F1B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A5818E03-58B7-5668-708C-EAAC16005910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0D0D38B6-E41E-2FF8-FFBB-0533DD1E2D4D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5C1094B9-A8CD-8AAE-614E-37C42387B38D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0B132CE9-A555-269E-C7B2-F31BDDEBBFD3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E68DFFB6-2561-9223-B867-C5B9C20BD11B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1A597064-62E3-AC09-4070-3FC1876C0A18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1A6AD3F5-00BE-6353-4C0B-B70661AB8EE4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B4BBB296-9D8B-E9A7-73EC-4796B2E253A3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753D44F1-8B51-EFDC-7D15-CAE1566C2E78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0BC562D0-130C-7ADF-7E6C-CFFCF99D635C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2DC83449-061B-DA9B-76AE-ED5D45A1A6C3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85C1CF27-85E2-4605-3FEC-4AC4CBBA240B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FEA7D263-40BC-8531-CAB6-42F724179119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A4E12A97-5C41-5F31-1FEC-68AC318602C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4EABEF68-1A68-CC28-69AF-B54A96279F7A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1DE16086-D161-2349-4F1B-4757F771ED69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5BAFE0A0-52C4-08E1-A54B-672D944901C7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C950640D-ECF9-1100-BB40-FC0AB8EEF631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BF54AA6A-C1C8-42CC-3E29-6D7C606D3B2B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562E7AE3-CBE6-878B-B7A8-56B29FB17B4C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89A22A5C-BCB8-B7FD-58A9-5CCF6B2639AD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1ACC5901-F76A-FD1E-C8E1-EC1630EB6564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3C19C7A6-7C3F-C0FA-E408-432A5BDBF45A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2C85125F-F31A-0F36-CC91-C6D649BC3D97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BE378749-5CD4-2C4A-26D5-8446D0B00111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88839B0E-04A8-9FDA-3CC7-9357FCB5B2E6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5A05B6E4-C1BA-519A-2490-38D140F78F5F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A598703F-4367-D604-3E7F-75F2CC402B2E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654594AD-2F36-555B-C27F-242BA1410DC3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CD167466-76FF-59ED-2E4F-587AF58FA02E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8333173D-2B66-426E-5501-1D2C819F154B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644F1027-6ECB-6E6B-B409-3CDEF9E7881E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8E8F9FCE-42F5-5FE0-B120-7C50542F8112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B7249D74-C316-2A3B-146C-EEB687D7ED5A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A7C04DEE-E89E-AF61-FE7A-E9A369C7645F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55892E89-2933-2116-BB27-C4FCB67BDBF0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F930BFE9-D7FB-D3E0-9271-16D48F412BD6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7FC6E1-5344-8193-CD58-CD889913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5A2F203-63AE-09EB-44E7-1020AD62D68A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DE8E3BA2-A9BE-809E-024C-C549183BE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0240047"/>
      </p:ext>
    </p:extLst>
  </p:cSld>
  <p:clrMapOvr>
    <a:masterClrMapping/>
  </p:clrMapOvr>
  <p:transition advTm="103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1CD86-59E0-8215-7AB7-C250FB1B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5C9FEE3A-8D2B-4E44-30A7-2555A0145F18}"/>
              </a:ext>
            </a:extLst>
          </p:cNvPr>
          <p:cNvGrpSpPr/>
          <p:nvPr/>
        </p:nvGrpSpPr>
        <p:grpSpPr>
          <a:xfrm>
            <a:off x="276151" y="2434885"/>
            <a:ext cx="1422494" cy="1063452"/>
            <a:chOff x="3019216" y="2101287"/>
            <a:chExt cx="3166784" cy="2528637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B236E9B-5B41-7FBA-4BD5-F298B8B7CAAF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E798F9C-90BF-4FC0-5480-9EE3F737E8A1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AC25D07F-766C-68AE-930B-D70FAC208812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53AC7E0-F522-7937-91AC-CAD2FBB40428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E6D9110-D4D1-1417-087E-C9C737DB14E9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D3689BF-D66A-11A8-F342-8444B1A15CB8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33581222-0C10-AD94-9D4A-FB3ECA627E25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5FEBF41-4E29-A8F3-5591-02DB8C2C93FA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9645B08-3AC8-EC39-3B08-D5D61BD3AEE4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D560CC2-2633-9221-DE8F-3AFCCC1CE3C5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B3498681-4CA2-FF9D-EE5D-A5213C5B70D8}"/>
                </a:ext>
              </a:extLst>
            </p:cNvPr>
            <p:cNvCxnSpPr>
              <a:stCxn id="11" idx="4"/>
              <a:endCxn id="18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EBE3707B-346C-F8FB-1F8C-E3AAD85A6370}"/>
                </a:ext>
              </a:extLst>
            </p:cNvPr>
            <p:cNvCxnSpPr>
              <a:cxnSpLocks/>
              <a:stCxn id="12" idx="0"/>
              <a:endCxn id="18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E02BCCB8-D648-8986-75EB-D15E1C8AD244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ECA91B90-97A4-F1A2-3207-55D36090CE7D}"/>
                </a:ext>
              </a:extLst>
            </p:cNvPr>
            <p:cNvCxnSpPr>
              <a:stCxn id="16" idx="2"/>
              <a:endCxn id="6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5F089DA3-36B9-61FD-C839-CE5882807D46}"/>
                </a:ext>
              </a:extLst>
            </p:cNvPr>
            <p:cNvCxnSpPr>
              <a:cxnSpLocks/>
              <a:stCxn id="17" idx="0"/>
              <a:endCxn id="6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2FCFC298-8771-3462-22D7-F9F56B4BD422}"/>
                </a:ext>
              </a:extLst>
            </p:cNvPr>
            <p:cNvCxnSpPr>
              <a:stCxn id="18" idx="2"/>
              <a:endCxn id="1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1C513618-ADEE-10F0-E104-06EEB4D25512}"/>
                </a:ext>
              </a:extLst>
            </p:cNvPr>
            <p:cNvCxnSpPr>
              <a:stCxn id="10" idx="2"/>
              <a:endCxn id="17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de flecha 1023">
              <a:extLst>
                <a:ext uri="{FF2B5EF4-FFF2-40B4-BE49-F238E27FC236}">
                  <a16:creationId xmlns:a16="http://schemas.microsoft.com/office/drawing/2014/main" id="{E846A90B-4A26-0475-5E0D-58A040E4F477}"/>
                </a:ext>
              </a:extLst>
            </p:cNvPr>
            <p:cNvCxnSpPr>
              <a:cxnSpLocks/>
              <a:stCxn id="10" idx="0"/>
              <a:endCxn id="16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ector recto de flecha 1030">
              <a:extLst>
                <a:ext uri="{FF2B5EF4-FFF2-40B4-BE49-F238E27FC236}">
                  <a16:creationId xmlns:a16="http://schemas.microsoft.com/office/drawing/2014/main" id="{24FB9BAB-2C6C-57CA-1E85-4E9108140410}"/>
                </a:ext>
              </a:extLst>
            </p:cNvPr>
            <p:cNvCxnSpPr>
              <a:stCxn id="10" idx="4"/>
              <a:endCxn id="14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onector recto de flecha 1032">
              <a:extLst>
                <a:ext uri="{FF2B5EF4-FFF2-40B4-BE49-F238E27FC236}">
                  <a16:creationId xmlns:a16="http://schemas.microsoft.com/office/drawing/2014/main" id="{B3CB666D-403B-7DC4-31F3-043C67A3C56C}"/>
                </a:ext>
              </a:extLst>
            </p:cNvPr>
            <p:cNvCxnSpPr>
              <a:stCxn id="12" idx="2"/>
              <a:endCxn id="14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onector recto de flecha 1034">
              <a:extLst>
                <a:ext uri="{FF2B5EF4-FFF2-40B4-BE49-F238E27FC236}">
                  <a16:creationId xmlns:a16="http://schemas.microsoft.com/office/drawing/2014/main" id="{91F6046D-21BE-A31D-2A03-FE2B7004EEA8}"/>
                </a:ext>
              </a:extLst>
            </p:cNvPr>
            <p:cNvCxnSpPr>
              <a:stCxn id="17" idx="4"/>
              <a:endCxn id="15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onector recto de flecha 1036">
              <a:extLst>
                <a:ext uri="{FF2B5EF4-FFF2-40B4-BE49-F238E27FC236}">
                  <a16:creationId xmlns:a16="http://schemas.microsoft.com/office/drawing/2014/main" id="{97AF3CEF-EE6C-24D6-8699-2C769B8E55B6}"/>
                </a:ext>
              </a:extLst>
            </p:cNvPr>
            <p:cNvCxnSpPr>
              <a:stCxn id="15" idx="4"/>
              <a:endCxn id="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de flecha 1041">
              <a:extLst>
                <a:ext uri="{FF2B5EF4-FFF2-40B4-BE49-F238E27FC236}">
                  <a16:creationId xmlns:a16="http://schemas.microsoft.com/office/drawing/2014/main" id="{D297B9F2-0123-A625-8B35-1F7ED29DA938}"/>
                </a:ext>
              </a:extLst>
            </p:cNvPr>
            <p:cNvCxnSpPr>
              <a:stCxn id="14" idx="2"/>
              <a:endCxn id="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BC55EE7-5AF8-BF2E-F6F6-FBDC58C1CC7E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36FCD67C-7650-750A-7F79-FF71B335CE2F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C69B858-4F01-B362-B628-3051C98B63A7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4C33B323-EA43-0152-366D-1E0696389CFF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2307DE4-4CA5-308E-8385-2FE7B42440E5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C8B9F841-DB07-B65F-4A0A-2727AB68B7D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E6F49F0-8B73-941E-82B9-7CB713016E0C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280E0CD-52A7-8EA9-5158-A5D72C4D6864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0395A744-70B7-35A4-DA94-726B33CDA892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9C51FA8-0D56-E642-6825-162E0BEB8514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solidFill>
              <a:srgbClr val="B2916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EC0F4EB0-389F-4E66-DD1F-6FA3C5E8C3DC}"/>
                </a:ext>
              </a:extLst>
            </p:cNvPr>
            <p:cNvCxnSpPr>
              <a:stCxn id="5" idx="4"/>
              <a:endCxn id="22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12928A2B-D011-017D-9B36-A8CCAEB520F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61D8E4CD-4156-BFF9-A85E-DD182E314774}"/>
                </a:ext>
              </a:extLst>
            </p:cNvPr>
            <p:cNvCxnSpPr>
              <a:cxnSpLocks/>
              <a:stCxn id="5" idx="2"/>
              <a:endCxn id="20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85765C09-CEF4-A290-FD87-ECF55060DDA9}"/>
                </a:ext>
              </a:extLst>
            </p:cNvPr>
            <p:cNvCxnSpPr>
              <a:cxnSpLocks/>
              <a:stCxn id="20" idx="4"/>
              <a:endCxn id="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47E7BCB7-0852-8B11-81B1-A04421282ED6}"/>
                </a:ext>
              </a:extLst>
            </p:cNvPr>
            <p:cNvCxnSpPr>
              <a:cxnSpLocks/>
              <a:stCxn id="21" idx="0"/>
              <a:endCxn id="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1C3B3461-52B9-D1DC-8AB4-94F34737D074}"/>
                </a:ext>
              </a:extLst>
            </p:cNvPr>
            <p:cNvCxnSpPr>
              <a:cxnSpLocks/>
              <a:stCxn id="22" idx="4"/>
              <a:endCxn id="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71F13B26-E7F8-2682-128F-1323D80E7CBD}"/>
                </a:ext>
              </a:extLst>
            </p:cNvPr>
            <p:cNvCxnSpPr>
              <a:cxnSpLocks/>
              <a:stCxn id="4" idx="2"/>
              <a:endCxn id="19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BDAA728C-FCB1-1B30-B0BF-94807FB69A97}"/>
                </a:ext>
              </a:extLst>
            </p:cNvPr>
            <p:cNvCxnSpPr>
              <a:cxnSpLocks/>
              <a:stCxn id="4" idx="4"/>
              <a:endCxn id="13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47C710A-0611-6D20-AEC9-FF96F6B8A935}"/>
                </a:ext>
              </a:extLst>
            </p:cNvPr>
            <p:cNvCxnSpPr>
              <a:cxnSpLocks/>
              <a:stCxn id="7" idx="4"/>
              <a:endCxn id="13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3261E59B-60B5-995E-629F-787468BDC900}"/>
                </a:ext>
              </a:extLst>
            </p:cNvPr>
            <p:cNvCxnSpPr>
              <a:stCxn id="21" idx="4"/>
              <a:endCxn id="19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8209974B-CFA9-A3A6-A66E-25512DDD1F5F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Conector recto de flecha 1076">
              <a:extLst>
                <a:ext uri="{FF2B5EF4-FFF2-40B4-BE49-F238E27FC236}">
                  <a16:creationId xmlns:a16="http://schemas.microsoft.com/office/drawing/2014/main" id="{7E7364BA-BAC3-FA77-8AF1-7FC2FAC6B5EF}"/>
                </a:ext>
              </a:extLst>
            </p:cNvPr>
            <p:cNvCxnSpPr>
              <a:cxnSpLocks/>
              <a:stCxn id="3" idx="1"/>
              <a:endCxn id="19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upo 2095">
            <a:extLst>
              <a:ext uri="{FF2B5EF4-FFF2-40B4-BE49-F238E27FC236}">
                <a16:creationId xmlns:a16="http://schemas.microsoft.com/office/drawing/2014/main" id="{60ACE5D8-3E89-63A7-9C9F-B6BE881FFAA8}"/>
              </a:ext>
            </a:extLst>
          </p:cNvPr>
          <p:cNvGrpSpPr/>
          <p:nvPr/>
        </p:nvGrpSpPr>
        <p:grpSpPr>
          <a:xfrm>
            <a:off x="2195421" y="2340323"/>
            <a:ext cx="1576408" cy="1286849"/>
            <a:chOff x="2047265" y="2238796"/>
            <a:chExt cx="1576408" cy="12868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A8D4A47E-3116-81DE-F153-25C37847EF20}"/>
                </a:ext>
              </a:extLst>
            </p:cNvPr>
            <p:cNvSpPr/>
            <p:nvPr/>
          </p:nvSpPr>
          <p:spPr>
            <a:xfrm rot="5400000">
              <a:off x="2192044" y="2094017"/>
              <a:ext cx="1286849" cy="1576408"/>
            </a:xfrm>
            <a:prstGeom prst="rect">
              <a:avLst/>
            </a:prstGeom>
            <a:solidFill>
              <a:srgbClr val="E6C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E8BDDB29-A2CA-58B8-2F07-41FC80B44000}"/>
                </a:ext>
              </a:extLst>
            </p:cNvPr>
            <p:cNvSpPr txBox="1"/>
            <p:nvPr/>
          </p:nvSpPr>
          <p:spPr>
            <a:xfrm>
              <a:off x="2089467" y="2699827"/>
              <a:ext cx="1512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CL" b="1" dirty="0">
                  <a:latin typeface="Century Gothic" panose="020B0502020202020204" pitchFamily="34" charset="0"/>
                </a:rPr>
                <a:t>GraphSAGE</a:t>
              </a:r>
            </a:p>
          </p:txBody>
        </p:sp>
      </p:grpSp>
      <p:sp>
        <p:nvSpPr>
          <p:cNvPr id="1059" name="Trapecio 1058">
            <a:extLst>
              <a:ext uri="{FF2B5EF4-FFF2-40B4-BE49-F238E27FC236}">
                <a16:creationId xmlns:a16="http://schemas.microsoft.com/office/drawing/2014/main" id="{3E4C82FC-4618-2FA2-CD61-D7E64C81C2A3}"/>
              </a:ext>
            </a:extLst>
          </p:cNvPr>
          <p:cNvSpPr/>
          <p:nvPr/>
        </p:nvSpPr>
        <p:spPr>
          <a:xfrm rot="5400000">
            <a:off x="6876107" y="2622478"/>
            <a:ext cx="1915290" cy="1344625"/>
          </a:xfrm>
          <a:prstGeom prst="trapezoid">
            <a:avLst>
              <a:gd name="adj" fmla="val 15151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6DC4865E-4543-FA83-228C-AB05B3893220}"/>
              </a:ext>
            </a:extLst>
          </p:cNvPr>
          <p:cNvSpPr txBox="1"/>
          <p:nvPr/>
        </p:nvSpPr>
        <p:spPr>
          <a:xfrm>
            <a:off x="7198902" y="3078903"/>
            <a:ext cx="13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Century Gothic" panose="020B0502020202020204" pitchFamily="34" charset="0"/>
              </a:rPr>
              <a:t>XGBOOST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533A8EC2-8E1E-81B1-DF9B-C73A18C9C8C6}"/>
                  </a:ext>
                </a:extLst>
              </p:cNvPr>
              <p:cNvSpPr txBox="1"/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4" name="CuadroTexto 1063">
                <a:extLst>
                  <a:ext uri="{FF2B5EF4-FFF2-40B4-BE49-F238E27FC236}">
                    <a16:creationId xmlns:a16="http://schemas.microsoft.com/office/drawing/2014/main" id="{533A8EC2-8E1E-81B1-DF9B-C73A18C9C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5" y="2333445"/>
                <a:ext cx="725135" cy="400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EED09D04-F540-52E1-9095-054135B2BFC2}"/>
                  </a:ext>
                </a:extLst>
              </p:cNvPr>
              <p:cNvSpPr txBox="1"/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065" name="CuadroTexto 1064">
                <a:extLst>
                  <a:ext uri="{FF2B5EF4-FFF2-40B4-BE49-F238E27FC236}">
                    <a16:creationId xmlns:a16="http://schemas.microsoft.com/office/drawing/2014/main" id="{EED09D04-F540-52E1-9095-054135B2B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34" y="3088355"/>
                <a:ext cx="725135" cy="44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5" name="Grupo 1074">
            <a:extLst>
              <a:ext uri="{FF2B5EF4-FFF2-40B4-BE49-F238E27FC236}">
                <a16:creationId xmlns:a16="http://schemas.microsoft.com/office/drawing/2014/main" id="{A50FBD83-3025-182B-BDB5-490D939A5BA0}"/>
              </a:ext>
            </a:extLst>
          </p:cNvPr>
          <p:cNvGrpSpPr/>
          <p:nvPr/>
        </p:nvGrpSpPr>
        <p:grpSpPr>
          <a:xfrm>
            <a:off x="8803835" y="2612066"/>
            <a:ext cx="338567" cy="1393404"/>
            <a:chOff x="8590577" y="2757162"/>
            <a:chExt cx="338567" cy="1393404"/>
          </a:xfrm>
        </p:grpSpPr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1ACADF58-F9FE-B297-B1FC-F83152FA8061}"/>
                </a:ext>
              </a:extLst>
            </p:cNvPr>
            <p:cNvSpPr/>
            <p:nvPr/>
          </p:nvSpPr>
          <p:spPr>
            <a:xfrm>
              <a:off x="8590577" y="2757162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69" name="Elipse 1068">
              <a:extLst>
                <a:ext uri="{FF2B5EF4-FFF2-40B4-BE49-F238E27FC236}">
                  <a16:creationId xmlns:a16="http://schemas.microsoft.com/office/drawing/2014/main" id="{AC3807BA-BB20-53FF-2FD1-48B746E03F41}"/>
                </a:ext>
              </a:extLst>
            </p:cNvPr>
            <p:cNvSpPr/>
            <p:nvPr/>
          </p:nvSpPr>
          <p:spPr>
            <a:xfrm>
              <a:off x="8594140" y="3271580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0" name="Elipse 1069">
              <a:extLst>
                <a:ext uri="{FF2B5EF4-FFF2-40B4-BE49-F238E27FC236}">
                  <a16:creationId xmlns:a16="http://schemas.microsoft.com/office/drawing/2014/main" id="{55F558C9-B4FF-0739-EE8D-2729DCF48286}"/>
                </a:ext>
              </a:extLst>
            </p:cNvPr>
            <p:cNvSpPr/>
            <p:nvPr/>
          </p:nvSpPr>
          <p:spPr>
            <a:xfrm>
              <a:off x="8605144" y="3826566"/>
              <a:ext cx="324000" cy="32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076" name="Grupo 1075">
            <a:extLst>
              <a:ext uri="{FF2B5EF4-FFF2-40B4-BE49-F238E27FC236}">
                <a16:creationId xmlns:a16="http://schemas.microsoft.com/office/drawing/2014/main" id="{603AFF8C-CC2B-4F56-0318-AFF1ECF4126D}"/>
              </a:ext>
            </a:extLst>
          </p:cNvPr>
          <p:cNvGrpSpPr/>
          <p:nvPr/>
        </p:nvGrpSpPr>
        <p:grpSpPr>
          <a:xfrm>
            <a:off x="4198398" y="2456258"/>
            <a:ext cx="1422494" cy="1063452"/>
            <a:chOff x="3019216" y="2101287"/>
            <a:chExt cx="3166784" cy="2528637"/>
          </a:xfrm>
          <a:solidFill>
            <a:srgbClr val="FDC43F"/>
          </a:solidFill>
        </p:grpSpPr>
        <p:sp>
          <p:nvSpPr>
            <p:cNvPr id="1078" name="Elipse 1077">
              <a:extLst>
                <a:ext uri="{FF2B5EF4-FFF2-40B4-BE49-F238E27FC236}">
                  <a16:creationId xmlns:a16="http://schemas.microsoft.com/office/drawing/2014/main" id="{A5713DA1-7C58-755D-900B-76ED883B6AD8}"/>
                </a:ext>
              </a:extLst>
            </p:cNvPr>
            <p:cNvSpPr/>
            <p:nvPr/>
          </p:nvSpPr>
          <p:spPr>
            <a:xfrm rot="20977752">
              <a:off x="4443009" y="2287588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79" name="Elipse 1078">
              <a:extLst>
                <a:ext uri="{FF2B5EF4-FFF2-40B4-BE49-F238E27FC236}">
                  <a16:creationId xmlns:a16="http://schemas.microsoft.com/office/drawing/2014/main" id="{B482B12B-3BA1-CCCC-721C-77654841920C}"/>
                </a:ext>
              </a:extLst>
            </p:cNvPr>
            <p:cNvSpPr/>
            <p:nvPr/>
          </p:nvSpPr>
          <p:spPr>
            <a:xfrm rot="1338191">
              <a:off x="4931737" y="441791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0" name="Elipse 1079">
              <a:extLst>
                <a:ext uri="{FF2B5EF4-FFF2-40B4-BE49-F238E27FC236}">
                  <a16:creationId xmlns:a16="http://schemas.microsoft.com/office/drawing/2014/main" id="{2CE5BAB8-6A51-C21F-E9E8-00B2F0751112}"/>
                </a:ext>
              </a:extLst>
            </p:cNvPr>
            <p:cNvSpPr/>
            <p:nvPr/>
          </p:nvSpPr>
          <p:spPr>
            <a:xfrm rot="20810899">
              <a:off x="5219432" y="327568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1" name="Elipse 1080">
              <a:extLst>
                <a:ext uri="{FF2B5EF4-FFF2-40B4-BE49-F238E27FC236}">
                  <a16:creationId xmlns:a16="http://schemas.microsoft.com/office/drawing/2014/main" id="{7D9F1165-54A5-B2CB-361F-25F1494E5CAF}"/>
                </a:ext>
              </a:extLst>
            </p:cNvPr>
            <p:cNvSpPr/>
            <p:nvPr/>
          </p:nvSpPr>
          <p:spPr>
            <a:xfrm>
              <a:off x="5591442" y="210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2" name="Elipse 1081">
              <a:extLst>
                <a:ext uri="{FF2B5EF4-FFF2-40B4-BE49-F238E27FC236}">
                  <a16:creationId xmlns:a16="http://schemas.microsoft.com/office/drawing/2014/main" id="{5033776C-5E1A-566C-F45E-B0D1D379D4E9}"/>
                </a:ext>
              </a:extLst>
            </p:cNvPr>
            <p:cNvSpPr/>
            <p:nvPr/>
          </p:nvSpPr>
          <p:spPr>
            <a:xfrm rot="20831347">
              <a:off x="6006000" y="427416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3" name="Elipse 1082">
              <a:extLst>
                <a:ext uri="{FF2B5EF4-FFF2-40B4-BE49-F238E27FC236}">
                  <a16:creationId xmlns:a16="http://schemas.microsoft.com/office/drawing/2014/main" id="{A98855CF-5DC8-BBC0-0254-1A4E9CC60329}"/>
                </a:ext>
              </a:extLst>
            </p:cNvPr>
            <p:cNvSpPr/>
            <p:nvPr/>
          </p:nvSpPr>
          <p:spPr>
            <a:xfrm>
              <a:off x="5393555" y="436416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4" name="Elipse 1083">
              <a:extLst>
                <a:ext uri="{FF2B5EF4-FFF2-40B4-BE49-F238E27FC236}">
                  <a16:creationId xmlns:a16="http://schemas.microsoft.com/office/drawing/2014/main" id="{4EBF73B4-55E0-FF5A-FA4D-A5D4405A5B3D}"/>
                </a:ext>
              </a:extLst>
            </p:cNvPr>
            <p:cNvSpPr/>
            <p:nvPr/>
          </p:nvSpPr>
          <p:spPr>
            <a:xfrm rot="20996689">
              <a:off x="4817541" y="376541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5" name="Elipse 1084">
              <a:extLst>
                <a:ext uri="{FF2B5EF4-FFF2-40B4-BE49-F238E27FC236}">
                  <a16:creationId xmlns:a16="http://schemas.microsoft.com/office/drawing/2014/main" id="{8785751A-DD7B-E518-2B9F-797F295C2CA1}"/>
                </a:ext>
              </a:extLst>
            </p:cNvPr>
            <p:cNvSpPr/>
            <p:nvPr/>
          </p:nvSpPr>
          <p:spPr>
            <a:xfrm rot="21303863">
              <a:off x="4997541" y="219128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6" name="Elipse 1085">
              <a:extLst>
                <a:ext uri="{FF2B5EF4-FFF2-40B4-BE49-F238E27FC236}">
                  <a16:creationId xmlns:a16="http://schemas.microsoft.com/office/drawing/2014/main" id="{B040D6B6-CA36-1700-CA6A-EB76C3D572D9}"/>
                </a:ext>
              </a:extLst>
            </p:cNvPr>
            <p:cNvSpPr/>
            <p:nvPr/>
          </p:nvSpPr>
          <p:spPr>
            <a:xfrm rot="20048658">
              <a:off x="4721498" y="339592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087" name="Elipse 1086">
              <a:extLst>
                <a:ext uri="{FF2B5EF4-FFF2-40B4-BE49-F238E27FC236}">
                  <a16:creationId xmlns:a16="http://schemas.microsoft.com/office/drawing/2014/main" id="{4EBCD37A-D160-DE0F-C2BB-306F35BD4762}"/>
                </a:ext>
              </a:extLst>
            </p:cNvPr>
            <p:cNvSpPr/>
            <p:nvPr/>
          </p:nvSpPr>
          <p:spPr>
            <a:xfrm rot="20546027">
              <a:off x="5794408" y="3201979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48" name="Conector recto de flecha 2047">
              <a:extLst>
                <a:ext uri="{FF2B5EF4-FFF2-40B4-BE49-F238E27FC236}">
                  <a16:creationId xmlns:a16="http://schemas.microsoft.com/office/drawing/2014/main" id="{57C871CA-0076-EBE8-EDAC-EA20CD6847C6}"/>
                </a:ext>
              </a:extLst>
            </p:cNvPr>
            <p:cNvCxnSpPr>
              <a:stCxn id="1081" idx="4"/>
              <a:endCxn id="1087" idx="0"/>
            </p:cNvCxnSpPr>
            <p:nvPr/>
          </p:nvCxnSpPr>
          <p:spPr>
            <a:xfrm>
              <a:off x="5681442" y="2281287"/>
              <a:ext cx="175803" cy="9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Conector recto de flecha 2048">
              <a:extLst>
                <a:ext uri="{FF2B5EF4-FFF2-40B4-BE49-F238E27FC236}">
                  <a16:creationId xmlns:a16="http://schemas.microsoft.com/office/drawing/2014/main" id="{27E867A5-A672-098E-ADA5-B995DD3D231F}"/>
                </a:ext>
              </a:extLst>
            </p:cNvPr>
            <p:cNvCxnSpPr>
              <a:cxnSpLocks/>
              <a:stCxn id="1082" idx="0"/>
              <a:endCxn id="1087" idx="4"/>
            </p:cNvCxnSpPr>
            <p:nvPr/>
          </p:nvCxnSpPr>
          <p:spPr>
            <a:xfrm flipH="1" flipV="1">
              <a:off x="5911571" y="3377782"/>
              <a:ext cx="164473" cy="8986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Conector recto de flecha 2050">
              <a:extLst>
                <a:ext uri="{FF2B5EF4-FFF2-40B4-BE49-F238E27FC236}">
                  <a16:creationId xmlns:a16="http://schemas.microsoft.com/office/drawing/2014/main" id="{861B34B6-10C1-2C72-BD9B-6FE8F25F72E4}"/>
                </a:ext>
              </a:extLst>
            </p:cNvPr>
            <p:cNvCxnSpPr>
              <a:cxnSpLocks/>
              <a:stCxn id="1081" idx="2"/>
              <a:endCxn id="1085" idx="6"/>
            </p:cNvCxnSpPr>
            <p:nvPr/>
          </p:nvCxnSpPr>
          <p:spPr>
            <a:xfrm flipH="1">
              <a:off x="5177207" y="2191287"/>
              <a:ext cx="414235" cy="8225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Conector recto de flecha 2051">
              <a:extLst>
                <a:ext uri="{FF2B5EF4-FFF2-40B4-BE49-F238E27FC236}">
                  <a16:creationId xmlns:a16="http://schemas.microsoft.com/office/drawing/2014/main" id="{02E5F136-01D8-EBF1-885D-42860640D19D}"/>
                </a:ext>
              </a:extLst>
            </p:cNvPr>
            <p:cNvCxnSpPr>
              <a:stCxn id="1085" idx="2"/>
              <a:endCxn id="1078" idx="6"/>
            </p:cNvCxnSpPr>
            <p:nvPr/>
          </p:nvCxnSpPr>
          <p:spPr>
            <a:xfrm flipH="1">
              <a:off x="4621539" y="2289030"/>
              <a:ext cx="376336" cy="7235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de flecha 2052">
              <a:extLst>
                <a:ext uri="{FF2B5EF4-FFF2-40B4-BE49-F238E27FC236}">
                  <a16:creationId xmlns:a16="http://schemas.microsoft.com/office/drawing/2014/main" id="{493085FD-37CC-9C5D-8D32-1067B304C90E}"/>
                </a:ext>
              </a:extLst>
            </p:cNvPr>
            <p:cNvCxnSpPr>
              <a:cxnSpLocks/>
              <a:stCxn id="1086" idx="0"/>
              <a:endCxn id="1078" idx="4"/>
            </p:cNvCxnSpPr>
            <p:nvPr/>
          </p:nvCxnSpPr>
          <p:spPr>
            <a:xfrm flipH="1" flipV="1">
              <a:off x="4549211" y="2466118"/>
              <a:ext cx="223037" cy="9388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Conector recto de flecha 2053">
              <a:extLst>
                <a:ext uri="{FF2B5EF4-FFF2-40B4-BE49-F238E27FC236}">
                  <a16:creationId xmlns:a16="http://schemas.microsoft.com/office/drawing/2014/main" id="{A1DEF245-64BE-E881-3345-012543305490}"/>
                </a:ext>
              </a:extLst>
            </p:cNvPr>
            <p:cNvCxnSpPr>
              <a:stCxn id="1087" idx="2"/>
              <a:endCxn id="1080" idx="6"/>
            </p:cNvCxnSpPr>
            <p:nvPr/>
          </p:nvCxnSpPr>
          <p:spPr>
            <a:xfrm flipH="1">
              <a:off x="5397071" y="3319142"/>
              <a:ext cx="401534" cy="2606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Conector recto de flecha 2054">
              <a:extLst>
                <a:ext uri="{FF2B5EF4-FFF2-40B4-BE49-F238E27FC236}">
                  <a16:creationId xmlns:a16="http://schemas.microsoft.com/office/drawing/2014/main" id="{07E73A0D-C261-1C32-7E6C-3CDC9503F828}"/>
                </a:ext>
              </a:extLst>
            </p:cNvPr>
            <p:cNvCxnSpPr>
              <a:stCxn id="1080" idx="2"/>
              <a:endCxn id="1086" idx="6"/>
            </p:cNvCxnSpPr>
            <p:nvPr/>
          </p:nvCxnSpPr>
          <p:spPr>
            <a:xfrm flipH="1">
              <a:off x="4892489" y="3386164"/>
              <a:ext cx="329304" cy="6051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Conector recto de flecha 2055">
              <a:extLst>
                <a:ext uri="{FF2B5EF4-FFF2-40B4-BE49-F238E27FC236}">
                  <a16:creationId xmlns:a16="http://schemas.microsoft.com/office/drawing/2014/main" id="{A6FED7EE-8F3F-531D-6F58-C2ADE84BDC90}"/>
                </a:ext>
              </a:extLst>
            </p:cNvPr>
            <p:cNvCxnSpPr>
              <a:cxnSpLocks/>
              <a:stCxn id="1080" idx="0"/>
              <a:endCxn id="1085" idx="4"/>
            </p:cNvCxnSpPr>
            <p:nvPr/>
          </p:nvCxnSpPr>
          <p:spPr>
            <a:xfrm flipH="1" flipV="1">
              <a:off x="5095284" y="2370953"/>
              <a:ext cx="193670" cy="9070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Conector recto de flecha 2056">
              <a:extLst>
                <a:ext uri="{FF2B5EF4-FFF2-40B4-BE49-F238E27FC236}">
                  <a16:creationId xmlns:a16="http://schemas.microsoft.com/office/drawing/2014/main" id="{2BA8958A-E60F-B9DE-06C3-9E9AC94DD9A7}"/>
                </a:ext>
              </a:extLst>
            </p:cNvPr>
            <p:cNvCxnSpPr>
              <a:stCxn id="1080" idx="4"/>
              <a:endCxn id="1083" idx="0"/>
            </p:cNvCxnSpPr>
            <p:nvPr/>
          </p:nvCxnSpPr>
          <p:spPr>
            <a:xfrm>
              <a:off x="5329910" y="3453325"/>
              <a:ext cx="153645" cy="9108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Conector recto de flecha 2057">
              <a:extLst>
                <a:ext uri="{FF2B5EF4-FFF2-40B4-BE49-F238E27FC236}">
                  <a16:creationId xmlns:a16="http://schemas.microsoft.com/office/drawing/2014/main" id="{CCA7A082-3F89-44C7-42C1-33797F3BA8CD}"/>
                </a:ext>
              </a:extLst>
            </p:cNvPr>
            <p:cNvCxnSpPr>
              <a:stCxn id="1082" idx="2"/>
              <a:endCxn id="1083" idx="6"/>
            </p:cNvCxnSpPr>
            <p:nvPr/>
          </p:nvCxnSpPr>
          <p:spPr>
            <a:xfrm flipH="1">
              <a:off x="5573555" y="4384122"/>
              <a:ext cx="434685" cy="7004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Conector recto de flecha 2058">
              <a:extLst>
                <a:ext uri="{FF2B5EF4-FFF2-40B4-BE49-F238E27FC236}">
                  <a16:creationId xmlns:a16="http://schemas.microsoft.com/office/drawing/2014/main" id="{8E63767F-78AE-381A-222C-31BFC1DDAA9F}"/>
                </a:ext>
              </a:extLst>
            </p:cNvPr>
            <p:cNvCxnSpPr>
              <a:stCxn id="1086" idx="4"/>
              <a:endCxn id="1084" idx="0"/>
            </p:cNvCxnSpPr>
            <p:nvPr/>
          </p:nvCxnSpPr>
          <p:spPr>
            <a:xfrm>
              <a:off x="4850748" y="3566917"/>
              <a:ext cx="41079" cy="1998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Conector recto de flecha 2059">
              <a:extLst>
                <a:ext uri="{FF2B5EF4-FFF2-40B4-BE49-F238E27FC236}">
                  <a16:creationId xmlns:a16="http://schemas.microsoft.com/office/drawing/2014/main" id="{BF038219-DB88-6743-8DD1-F52DF117A287}"/>
                </a:ext>
              </a:extLst>
            </p:cNvPr>
            <p:cNvCxnSpPr>
              <a:stCxn id="1084" idx="4"/>
              <a:endCxn id="1079" idx="1"/>
            </p:cNvCxnSpPr>
            <p:nvPr/>
          </p:nvCxnSpPr>
          <p:spPr>
            <a:xfrm>
              <a:off x="4923255" y="3944033"/>
              <a:ext cx="63755" cy="48084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Conector recto de flecha 2060">
              <a:extLst>
                <a:ext uri="{FF2B5EF4-FFF2-40B4-BE49-F238E27FC236}">
                  <a16:creationId xmlns:a16="http://schemas.microsoft.com/office/drawing/2014/main" id="{51DBF02D-6C89-4CAB-3630-A9B7185EF9D0}"/>
                </a:ext>
              </a:extLst>
            </p:cNvPr>
            <p:cNvCxnSpPr>
              <a:stCxn id="1083" idx="2"/>
              <a:endCxn id="1079" idx="7"/>
            </p:cNvCxnSpPr>
            <p:nvPr/>
          </p:nvCxnSpPr>
          <p:spPr>
            <a:xfrm flipH="1">
              <a:off x="5104768" y="4454167"/>
              <a:ext cx="288787" cy="1901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Elipse 2061">
              <a:extLst>
                <a:ext uri="{FF2B5EF4-FFF2-40B4-BE49-F238E27FC236}">
                  <a16:creationId xmlns:a16="http://schemas.microsoft.com/office/drawing/2014/main" id="{9A29377F-579D-D531-660B-81DF82EB2D3E}"/>
                </a:ext>
              </a:extLst>
            </p:cNvPr>
            <p:cNvSpPr/>
            <p:nvPr/>
          </p:nvSpPr>
          <p:spPr>
            <a:xfrm rot="20977752">
              <a:off x="3155098" y="3062837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3" name="Elipse 2062">
              <a:extLst>
                <a:ext uri="{FF2B5EF4-FFF2-40B4-BE49-F238E27FC236}">
                  <a16:creationId xmlns:a16="http://schemas.microsoft.com/office/drawing/2014/main" id="{0647C059-3A62-4AE8-7967-6AC39E6883FB}"/>
                </a:ext>
              </a:extLst>
            </p:cNvPr>
            <p:cNvSpPr/>
            <p:nvPr/>
          </p:nvSpPr>
          <p:spPr>
            <a:xfrm rot="18421276">
              <a:off x="4606529" y="4449924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4" name="Elipse 2063">
              <a:extLst>
                <a:ext uri="{FF2B5EF4-FFF2-40B4-BE49-F238E27FC236}">
                  <a16:creationId xmlns:a16="http://schemas.microsoft.com/office/drawing/2014/main" id="{0CAD3A25-D614-634B-D97A-44252FBB041C}"/>
                </a:ext>
              </a:extLst>
            </p:cNvPr>
            <p:cNvSpPr/>
            <p:nvPr/>
          </p:nvSpPr>
          <p:spPr>
            <a:xfrm rot="15813051">
              <a:off x="4026053" y="3892463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065" name="Elipse 2064">
              <a:extLst>
                <a:ext uri="{FF2B5EF4-FFF2-40B4-BE49-F238E27FC236}">
                  <a16:creationId xmlns:a16="http://schemas.microsoft.com/office/drawing/2014/main" id="{F4BF7133-AB14-86E0-F244-259A3D4D113D}"/>
                </a:ext>
              </a:extLst>
            </p:cNvPr>
            <p:cNvSpPr/>
            <p:nvPr/>
          </p:nvSpPr>
          <p:spPr>
            <a:xfrm>
              <a:off x="3790734" y="226397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6" name="Elipse 2065">
              <a:extLst>
                <a:ext uri="{FF2B5EF4-FFF2-40B4-BE49-F238E27FC236}">
                  <a16:creationId xmlns:a16="http://schemas.microsoft.com/office/drawing/2014/main" id="{471283F3-2CC1-073F-B5CC-67679A163DB8}"/>
                </a:ext>
              </a:extLst>
            </p:cNvPr>
            <p:cNvSpPr/>
            <p:nvPr/>
          </p:nvSpPr>
          <p:spPr>
            <a:xfrm rot="20831347">
              <a:off x="4440136" y="342112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7" name="Elipse 2066">
              <a:extLst>
                <a:ext uri="{FF2B5EF4-FFF2-40B4-BE49-F238E27FC236}">
                  <a16:creationId xmlns:a16="http://schemas.microsoft.com/office/drawing/2014/main" id="{47A86497-BD99-E697-FF4A-8E78E56EB73A}"/>
                </a:ext>
              </a:extLst>
            </p:cNvPr>
            <p:cNvSpPr/>
            <p:nvPr/>
          </p:nvSpPr>
          <p:spPr>
            <a:xfrm rot="21064535">
              <a:off x="4513599" y="3818746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8" name="Elipse 2067">
              <a:extLst>
                <a:ext uri="{FF2B5EF4-FFF2-40B4-BE49-F238E27FC236}">
                  <a16:creationId xmlns:a16="http://schemas.microsoft.com/office/drawing/2014/main" id="{530D05C8-1AA2-2D3B-0ED4-68C6EA2F43BA}"/>
                </a:ext>
              </a:extLst>
            </p:cNvPr>
            <p:cNvSpPr/>
            <p:nvPr/>
          </p:nvSpPr>
          <p:spPr>
            <a:xfrm rot="17716802">
              <a:off x="4123785" y="4398451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69" name="Elipse 2068">
              <a:extLst>
                <a:ext uri="{FF2B5EF4-FFF2-40B4-BE49-F238E27FC236}">
                  <a16:creationId xmlns:a16="http://schemas.microsoft.com/office/drawing/2014/main" id="{714F700B-AD9B-A35A-0BFA-BB4695496E14}"/>
                </a:ext>
              </a:extLst>
            </p:cNvPr>
            <p:cNvSpPr/>
            <p:nvPr/>
          </p:nvSpPr>
          <p:spPr>
            <a:xfrm rot="21303863">
              <a:off x="3019216" y="2256565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0" name="Elipse 2069">
              <a:extLst>
                <a:ext uri="{FF2B5EF4-FFF2-40B4-BE49-F238E27FC236}">
                  <a16:creationId xmlns:a16="http://schemas.microsoft.com/office/drawing/2014/main" id="{42188EEC-E92D-0239-DFC6-9E76C07FF29A}"/>
                </a:ext>
              </a:extLst>
            </p:cNvPr>
            <p:cNvSpPr/>
            <p:nvPr/>
          </p:nvSpPr>
          <p:spPr>
            <a:xfrm rot="20048658">
              <a:off x="3332250" y="4021100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071" name="Elipse 2070">
              <a:extLst>
                <a:ext uri="{FF2B5EF4-FFF2-40B4-BE49-F238E27FC236}">
                  <a16:creationId xmlns:a16="http://schemas.microsoft.com/office/drawing/2014/main" id="{619B9320-2181-80CF-24D6-1B0340C094C0}"/>
                </a:ext>
              </a:extLst>
            </p:cNvPr>
            <p:cNvSpPr/>
            <p:nvPr/>
          </p:nvSpPr>
          <p:spPr>
            <a:xfrm rot="20546027">
              <a:off x="3953809" y="3483372"/>
              <a:ext cx="180000" cy="18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cxnSp>
          <p:nvCxnSpPr>
            <p:cNvPr id="2072" name="Conector recto de flecha 2071">
              <a:extLst>
                <a:ext uri="{FF2B5EF4-FFF2-40B4-BE49-F238E27FC236}">
                  <a16:creationId xmlns:a16="http://schemas.microsoft.com/office/drawing/2014/main" id="{8908F2B2-E609-2301-471F-0F14C672C384}"/>
                </a:ext>
              </a:extLst>
            </p:cNvPr>
            <p:cNvCxnSpPr>
              <a:stCxn id="2065" idx="4"/>
              <a:endCxn id="2071" idx="0"/>
            </p:cNvCxnSpPr>
            <p:nvPr/>
          </p:nvCxnSpPr>
          <p:spPr>
            <a:xfrm>
              <a:off x="3880734" y="2443976"/>
              <a:ext cx="135912" cy="10435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Conector recto de flecha 2072">
              <a:extLst>
                <a:ext uri="{FF2B5EF4-FFF2-40B4-BE49-F238E27FC236}">
                  <a16:creationId xmlns:a16="http://schemas.microsoft.com/office/drawing/2014/main" id="{4AE27601-3F27-EABF-EE12-D917272D15EE}"/>
                </a:ext>
              </a:extLst>
            </p:cNvPr>
            <p:cNvCxnSpPr>
              <a:cxnSpLocks/>
              <a:stCxn id="2066" idx="2"/>
            </p:cNvCxnSpPr>
            <p:nvPr/>
          </p:nvCxnSpPr>
          <p:spPr>
            <a:xfrm flipH="1">
              <a:off x="4138305" y="3531078"/>
              <a:ext cx="304071" cy="7777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Conector recto de flecha 2073">
              <a:extLst>
                <a:ext uri="{FF2B5EF4-FFF2-40B4-BE49-F238E27FC236}">
                  <a16:creationId xmlns:a16="http://schemas.microsoft.com/office/drawing/2014/main" id="{B5652EEC-B1B7-EF9B-4503-046F6773AB84}"/>
                </a:ext>
              </a:extLst>
            </p:cNvPr>
            <p:cNvCxnSpPr>
              <a:cxnSpLocks/>
              <a:stCxn id="2065" idx="2"/>
              <a:endCxn id="2069" idx="6"/>
            </p:cNvCxnSpPr>
            <p:nvPr/>
          </p:nvCxnSpPr>
          <p:spPr>
            <a:xfrm flipH="1" flipV="1">
              <a:off x="3198882" y="2338822"/>
              <a:ext cx="591852" cy="151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ector recto de flecha 2074">
              <a:extLst>
                <a:ext uri="{FF2B5EF4-FFF2-40B4-BE49-F238E27FC236}">
                  <a16:creationId xmlns:a16="http://schemas.microsoft.com/office/drawing/2014/main" id="{ACF75FDD-272F-8BF1-4AAE-069AD7D07DAD}"/>
                </a:ext>
              </a:extLst>
            </p:cNvPr>
            <p:cNvCxnSpPr>
              <a:cxnSpLocks/>
              <a:stCxn id="2069" idx="4"/>
              <a:endCxn id="2062" idx="0"/>
            </p:cNvCxnSpPr>
            <p:nvPr/>
          </p:nvCxnSpPr>
          <p:spPr>
            <a:xfrm>
              <a:off x="3116959" y="2436231"/>
              <a:ext cx="111937" cy="6280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Conector recto de flecha 2075">
              <a:extLst>
                <a:ext uri="{FF2B5EF4-FFF2-40B4-BE49-F238E27FC236}">
                  <a16:creationId xmlns:a16="http://schemas.microsoft.com/office/drawing/2014/main" id="{12C4FDED-AA0A-649F-4176-62B58225B95D}"/>
                </a:ext>
              </a:extLst>
            </p:cNvPr>
            <p:cNvCxnSpPr>
              <a:cxnSpLocks/>
              <a:stCxn id="2070" idx="0"/>
              <a:endCxn id="2062" idx="4"/>
            </p:cNvCxnSpPr>
            <p:nvPr/>
          </p:nvCxnSpPr>
          <p:spPr>
            <a:xfrm flipH="1" flipV="1">
              <a:off x="3261300" y="3241367"/>
              <a:ext cx="121700" cy="78874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Conector recto de flecha 2076">
              <a:extLst>
                <a:ext uri="{FF2B5EF4-FFF2-40B4-BE49-F238E27FC236}">
                  <a16:creationId xmlns:a16="http://schemas.microsoft.com/office/drawing/2014/main" id="{D57E9E42-A5A0-7D31-9656-17599667BDA1}"/>
                </a:ext>
              </a:extLst>
            </p:cNvPr>
            <p:cNvCxnSpPr>
              <a:cxnSpLocks/>
              <a:stCxn id="2071" idx="4"/>
              <a:endCxn id="2064" idx="6"/>
            </p:cNvCxnSpPr>
            <p:nvPr/>
          </p:nvCxnSpPr>
          <p:spPr>
            <a:xfrm>
              <a:off x="4070972" y="3659175"/>
              <a:ext cx="34972" cy="23385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Conector recto de flecha 2077">
              <a:extLst>
                <a:ext uri="{FF2B5EF4-FFF2-40B4-BE49-F238E27FC236}">
                  <a16:creationId xmlns:a16="http://schemas.microsoft.com/office/drawing/2014/main" id="{BD5CFF9E-590B-A1D8-CFA0-5F2FCF321888}"/>
                </a:ext>
              </a:extLst>
            </p:cNvPr>
            <p:cNvCxnSpPr>
              <a:cxnSpLocks/>
              <a:stCxn id="2064" idx="2"/>
              <a:endCxn id="2068" idx="7"/>
            </p:cNvCxnSpPr>
            <p:nvPr/>
          </p:nvCxnSpPr>
          <p:spPr>
            <a:xfrm>
              <a:off x="4126162" y="4071893"/>
              <a:ext cx="57255" cy="3318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ector recto de flecha 2078">
              <a:extLst>
                <a:ext uri="{FF2B5EF4-FFF2-40B4-BE49-F238E27FC236}">
                  <a16:creationId xmlns:a16="http://schemas.microsoft.com/office/drawing/2014/main" id="{AE7AD311-3D91-292F-3FD5-26EDE1A113B6}"/>
                </a:ext>
              </a:extLst>
            </p:cNvPr>
            <p:cNvCxnSpPr>
              <a:cxnSpLocks/>
              <a:stCxn id="2064" idx="4"/>
              <a:endCxn id="2067" idx="2"/>
            </p:cNvCxnSpPr>
            <p:nvPr/>
          </p:nvCxnSpPr>
          <p:spPr>
            <a:xfrm flipV="1">
              <a:off x="4205483" y="3922708"/>
              <a:ext cx="309206" cy="4964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Conector recto de flecha 2079">
              <a:extLst>
                <a:ext uri="{FF2B5EF4-FFF2-40B4-BE49-F238E27FC236}">
                  <a16:creationId xmlns:a16="http://schemas.microsoft.com/office/drawing/2014/main" id="{616193B6-77F2-BB54-5E5A-B0E457B5BFB1}"/>
                </a:ext>
              </a:extLst>
            </p:cNvPr>
            <p:cNvCxnSpPr>
              <a:cxnSpLocks/>
              <a:stCxn id="2066" idx="4"/>
              <a:endCxn id="2067" idx="0"/>
            </p:cNvCxnSpPr>
            <p:nvPr/>
          </p:nvCxnSpPr>
          <p:spPr>
            <a:xfrm>
              <a:off x="4550092" y="3598882"/>
              <a:ext cx="39545" cy="22095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Conector recto de flecha 2080">
              <a:extLst>
                <a:ext uri="{FF2B5EF4-FFF2-40B4-BE49-F238E27FC236}">
                  <a16:creationId xmlns:a16="http://schemas.microsoft.com/office/drawing/2014/main" id="{76F5C58C-DEC4-8F1B-FED8-3A84DFA256A9}"/>
                </a:ext>
              </a:extLst>
            </p:cNvPr>
            <p:cNvCxnSpPr>
              <a:stCxn id="2070" idx="4"/>
              <a:endCxn id="2068" idx="0"/>
            </p:cNvCxnSpPr>
            <p:nvPr/>
          </p:nvCxnSpPr>
          <p:spPr>
            <a:xfrm>
              <a:off x="3461500" y="4192091"/>
              <a:ext cx="670904" cy="2579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Conector recto de flecha 2081">
              <a:extLst>
                <a:ext uri="{FF2B5EF4-FFF2-40B4-BE49-F238E27FC236}">
                  <a16:creationId xmlns:a16="http://schemas.microsoft.com/office/drawing/2014/main" id="{3B73206D-464D-0A15-3727-0F7262A1281C}"/>
                </a:ext>
              </a:extLst>
            </p:cNvPr>
            <p:cNvCxnSpPr>
              <a:cxnSpLocks/>
              <a:endCxn id="2063" idx="7"/>
            </p:cNvCxnSpPr>
            <p:nvPr/>
          </p:nvCxnSpPr>
          <p:spPr>
            <a:xfrm>
              <a:off x="4643609" y="4002627"/>
              <a:ext cx="40427" cy="44816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Conector recto de flecha 2082">
              <a:extLst>
                <a:ext uri="{FF2B5EF4-FFF2-40B4-BE49-F238E27FC236}">
                  <a16:creationId xmlns:a16="http://schemas.microsoft.com/office/drawing/2014/main" id="{24992A9D-9FAC-49EA-5297-408E58954458}"/>
                </a:ext>
              </a:extLst>
            </p:cNvPr>
            <p:cNvCxnSpPr>
              <a:cxnSpLocks/>
              <a:stCxn id="2063" idx="1"/>
              <a:endCxn id="2068" idx="4"/>
            </p:cNvCxnSpPr>
            <p:nvPr/>
          </p:nvCxnSpPr>
          <p:spPr>
            <a:xfrm flipH="1" flipV="1">
              <a:off x="4295166" y="4526885"/>
              <a:ext cx="312234" cy="2553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6" name="Flecha: a la derecha 2085">
            <a:extLst>
              <a:ext uri="{FF2B5EF4-FFF2-40B4-BE49-F238E27FC236}">
                <a16:creationId xmlns:a16="http://schemas.microsoft.com/office/drawing/2014/main" id="{54881F6D-99AF-B984-3791-C9580163905B}"/>
              </a:ext>
            </a:extLst>
          </p:cNvPr>
          <p:cNvSpPr/>
          <p:nvPr/>
        </p:nvSpPr>
        <p:spPr>
          <a:xfrm>
            <a:off x="1830729" y="2870072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87" name="Flecha: a la derecha 2086">
            <a:extLst>
              <a:ext uri="{FF2B5EF4-FFF2-40B4-BE49-F238E27FC236}">
                <a16:creationId xmlns:a16="http://schemas.microsoft.com/office/drawing/2014/main" id="{3C838748-A448-876E-B63D-9E2BF22C9C68}"/>
              </a:ext>
            </a:extLst>
          </p:cNvPr>
          <p:cNvSpPr/>
          <p:nvPr/>
        </p:nvSpPr>
        <p:spPr>
          <a:xfrm>
            <a:off x="3904768" y="2878696"/>
            <a:ext cx="278804" cy="23396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089" name="Conector recto de flecha 2088">
            <a:extLst>
              <a:ext uri="{FF2B5EF4-FFF2-40B4-BE49-F238E27FC236}">
                <a16:creationId xmlns:a16="http://schemas.microsoft.com/office/drawing/2014/main" id="{4F9FA335-6C1B-FC72-69D6-BB417464A4CE}"/>
              </a:ext>
            </a:extLst>
          </p:cNvPr>
          <p:cNvCxnSpPr/>
          <p:nvPr/>
        </p:nvCxnSpPr>
        <p:spPr>
          <a:xfrm>
            <a:off x="6681880" y="3294984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0" name="Conector recto de flecha 2089">
            <a:extLst>
              <a:ext uri="{FF2B5EF4-FFF2-40B4-BE49-F238E27FC236}">
                <a16:creationId xmlns:a16="http://schemas.microsoft.com/office/drawing/2014/main" id="{7FA9963C-C738-E9FF-9D6B-BDB6A2E62D24}"/>
              </a:ext>
            </a:extLst>
          </p:cNvPr>
          <p:cNvCxnSpPr/>
          <p:nvPr/>
        </p:nvCxnSpPr>
        <p:spPr>
          <a:xfrm>
            <a:off x="6681376" y="2541880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de flecha 2090">
            <a:extLst>
              <a:ext uri="{FF2B5EF4-FFF2-40B4-BE49-F238E27FC236}">
                <a16:creationId xmlns:a16="http://schemas.microsoft.com/office/drawing/2014/main" id="{B326620B-9BA6-6D11-AAF8-27BC9BDD4C36}"/>
              </a:ext>
            </a:extLst>
          </p:cNvPr>
          <p:cNvCxnSpPr/>
          <p:nvPr/>
        </p:nvCxnSpPr>
        <p:spPr>
          <a:xfrm>
            <a:off x="5500324" y="2518812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de flecha 2091">
            <a:extLst>
              <a:ext uri="{FF2B5EF4-FFF2-40B4-BE49-F238E27FC236}">
                <a16:creationId xmlns:a16="http://schemas.microsoft.com/office/drawing/2014/main" id="{105D25F3-A761-7268-4FE3-06B7DE745B97}"/>
              </a:ext>
            </a:extLst>
          </p:cNvPr>
          <p:cNvCxnSpPr/>
          <p:nvPr/>
        </p:nvCxnSpPr>
        <p:spPr>
          <a:xfrm>
            <a:off x="5642091" y="3290554"/>
            <a:ext cx="3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5FA319BD-9016-228F-3E6D-D9EC0645F22A}"/>
                  </a:ext>
                </a:extLst>
              </p:cNvPr>
              <p:cNvSpPr txBox="1"/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2093" name="CuadroTexto 2092">
                <a:extLst>
                  <a:ext uri="{FF2B5EF4-FFF2-40B4-BE49-F238E27FC236}">
                    <a16:creationId xmlns:a16="http://schemas.microsoft.com/office/drawing/2014/main" id="{5FA319BD-9016-228F-3E6D-D9EC0645F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100" y="3760439"/>
                <a:ext cx="410562" cy="399084"/>
              </a:xfrm>
              <a:prstGeom prst="rect">
                <a:avLst/>
              </a:prstGeom>
              <a:blipFill>
                <a:blip r:embed="rId6"/>
                <a:stretch>
                  <a:fillRect l="-11940" r="-11940" b="-246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4" name="Conector recto de flecha 2093">
            <a:extLst>
              <a:ext uri="{FF2B5EF4-FFF2-40B4-BE49-F238E27FC236}">
                <a16:creationId xmlns:a16="http://schemas.microsoft.com/office/drawing/2014/main" id="{F3F540FE-A0F6-C784-F1F6-F7D0E5D1865E}"/>
              </a:ext>
            </a:extLst>
          </p:cNvPr>
          <p:cNvCxnSpPr/>
          <p:nvPr/>
        </p:nvCxnSpPr>
        <p:spPr>
          <a:xfrm>
            <a:off x="6512545" y="3985018"/>
            <a:ext cx="57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de flecha 2094">
            <a:extLst>
              <a:ext uri="{FF2B5EF4-FFF2-40B4-BE49-F238E27FC236}">
                <a16:creationId xmlns:a16="http://schemas.microsoft.com/office/drawing/2014/main" id="{970E8AFC-97EE-6D9E-EC6C-CA1B0D1AA555}"/>
              </a:ext>
            </a:extLst>
          </p:cNvPr>
          <p:cNvCxnSpPr/>
          <p:nvPr/>
        </p:nvCxnSpPr>
        <p:spPr>
          <a:xfrm>
            <a:off x="8541323" y="2767489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Conector recto de flecha 2096">
            <a:extLst>
              <a:ext uri="{FF2B5EF4-FFF2-40B4-BE49-F238E27FC236}">
                <a16:creationId xmlns:a16="http://schemas.microsoft.com/office/drawing/2014/main" id="{CB762612-DFE1-25A6-C7EA-56AEEA31D26C}"/>
              </a:ext>
            </a:extLst>
          </p:cNvPr>
          <p:cNvCxnSpPr/>
          <p:nvPr/>
        </p:nvCxnSpPr>
        <p:spPr>
          <a:xfrm>
            <a:off x="8544544" y="3274875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de flecha 2097">
            <a:extLst>
              <a:ext uri="{FF2B5EF4-FFF2-40B4-BE49-F238E27FC236}">
                <a16:creationId xmlns:a16="http://schemas.microsoft.com/office/drawing/2014/main" id="{6B50BFFF-B803-28B4-31E4-C4177858BFB9}"/>
              </a:ext>
            </a:extLst>
          </p:cNvPr>
          <p:cNvCxnSpPr/>
          <p:nvPr/>
        </p:nvCxnSpPr>
        <p:spPr>
          <a:xfrm>
            <a:off x="8536717" y="3865140"/>
            <a:ext cx="21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5" name="Rectángulo: esquinas redondeadas 2104">
            <a:extLst>
              <a:ext uri="{FF2B5EF4-FFF2-40B4-BE49-F238E27FC236}">
                <a16:creationId xmlns:a16="http://schemas.microsoft.com/office/drawing/2014/main" id="{78F5EA2B-0EA8-BE56-4DBB-EBA70C63C519}"/>
              </a:ext>
            </a:extLst>
          </p:cNvPr>
          <p:cNvSpPr/>
          <p:nvPr/>
        </p:nvSpPr>
        <p:spPr>
          <a:xfrm>
            <a:off x="183466" y="1537537"/>
            <a:ext cx="11740127" cy="3317488"/>
          </a:xfrm>
          <a:prstGeom prst="roundRect">
            <a:avLst/>
          </a:prstGeom>
          <a:noFill/>
          <a:ln w="3175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19C0108-1589-E62E-59CC-F71E4D83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84" y="365125"/>
            <a:ext cx="10515600" cy="1325563"/>
          </a:xfrm>
        </p:spPr>
        <p:txBody>
          <a:bodyPr/>
          <a:lstStyle/>
          <a:p>
            <a:r>
              <a:rPr lang="es-CL" dirty="0"/>
              <a:t>Graphical Abstract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B1048FD-DA15-1BF1-38BA-C4BF5835D634}"/>
              </a:ext>
            </a:extLst>
          </p:cNvPr>
          <p:cNvSpPr txBox="1"/>
          <p:nvPr/>
        </p:nvSpPr>
        <p:spPr>
          <a:xfrm>
            <a:off x="3665719" y="5024540"/>
            <a:ext cx="3422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Información a nivel de aristas: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Velocidad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Bidireccional/Unidireccional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41A14C4-3FFC-702B-B59D-AC2A6F63F5DC}"/>
              </a:ext>
            </a:extLst>
          </p:cNvPr>
          <p:cNvSpPr txBox="1"/>
          <p:nvPr/>
        </p:nvSpPr>
        <p:spPr>
          <a:xfrm>
            <a:off x="274783" y="5013306"/>
            <a:ext cx="33328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/>
              <a:t>Información a nivel de nodos: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Tiempo al hospital más cercano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Latitud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Grado </a:t>
            </a:r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D418E166-71E8-8C7B-FE65-74E6C4FBF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965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884">
        <p:fade/>
      </p:transition>
    </mc:Choice>
    <mc:Fallback>
      <p:transition spd="med" advTm="23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</TotalTime>
  <Words>505</Words>
  <Application>Microsoft Office PowerPoint</Application>
  <PresentationFormat>Panorámica</PresentationFormat>
  <Paragraphs>154</Paragraphs>
  <Slides>23</Slides>
  <Notes>1</Notes>
  <HiddenSlides>0</HiddenSlides>
  <MMClips>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Century Gothic</vt:lpstr>
      <vt:lpstr>Office Theme</vt:lpstr>
      <vt:lpstr>Facultad de Computación IIC3641 - GML</vt:lpstr>
      <vt:lpstr>Sobre el proyecto pasado</vt:lpstr>
      <vt:lpstr>Proyecto actual</vt:lpstr>
      <vt:lpstr>Proyecto actual</vt:lpstr>
      <vt:lpstr>Graphical Abstract</vt:lpstr>
      <vt:lpstr>Graphical Abstract</vt:lpstr>
      <vt:lpstr>Graphical Abstract</vt:lpstr>
      <vt:lpstr>Graphical Abstract</vt:lpstr>
      <vt:lpstr>Graphical Abstract</vt:lpstr>
      <vt:lpstr>Graphical Abstract</vt:lpstr>
      <vt:lpstr>Graphical Abstract</vt:lpstr>
      <vt:lpstr>Sobre GraphSAGE</vt:lpstr>
      <vt:lpstr>Sobre GraphSAGE</vt:lpstr>
      <vt:lpstr>Sobre GraphSAGE</vt:lpstr>
      <vt:lpstr>Modelo a nivel de código</vt:lpstr>
      <vt:lpstr>Dataset de las aristas</vt:lpstr>
      <vt:lpstr>Dataset de los nodos</vt:lpstr>
      <vt:lpstr>Para la entrega final</vt:lpstr>
      <vt:lpstr>Referencias:</vt:lpstr>
      <vt:lpstr> Plan de actividades: Avance y Entrega Final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Maximiliano Marcus Morya Pisfil Muñoz</dc:creator>
  <cp:lastModifiedBy>Maximiliano Marcus Morya Pisfil Muñoz</cp:lastModifiedBy>
  <cp:revision>3</cp:revision>
  <dcterms:created xsi:type="dcterms:W3CDTF">2025-10-25T16:07:34Z</dcterms:created>
  <dcterms:modified xsi:type="dcterms:W3CDTF">2025-11-10T07:52:05Z</dcterms:modified>
</cp:coreProperties>
</file>